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30275213" cy="42803763"/>
  <p:notesSz cx="6797675" cy="9929813"/>
  <p:embeddedFontLst>
    <p:embeddedFont>
      <p:font typeface="Barlow Condensed Black" panose="020F0502020204030204" pitchFamily="34" charset="0"/>
      <p:bold r:id="rId5"/>
      <p:boldItalic r:id="rId6"/>
    </p:embeddedFont>
    <p:embeddedFont>
      <p:font typeface="Barlow Condensed Medium" panose="020F0502020204030204" pitchFamily="34" charset="0"/>
      <p:regular r:id="rId7"/>
      <p:bold r:id="rId8"/>
      <p:italic r:id="rId9"/>
      <p:boldItalic r:id="rId1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830">
          <p15:clr>
            <a:srgbClr val="A4A3A4"/>
          </p15:clr>
        </p15:guide>
        <p15:guide id="2" pos="10298">
          <p15:clr>
            <a:srgbClr val="A4A3A4"/>
          </p15:clr>
        </p15:guide>
      </p15:sldGuideLst>
    </p:ext>
    <p:ext uri="{2D200454-40CA-4A62-9FC3-DE9A4176ACB9}">
      <p15:notesGuideLst xmlns:p15="http://schemas.microsoft.com/office/powerpoint/2012/main">
        <p15:guide id="1" orient="horz" pos="10925">
          <p15:clr>
            <a:srgbClr val="A4A3A4"/>
          </p15:clr>
        </p15:guide>
        <p15:guide id="2" pos="7609">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gPiMv3V/UDGHdRRt2fHqONb9fKM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B3C246B-B9BE-4ADE-917B-22118128E389}">
  <a:tblStyle styleId="{7B3C246B-B9BE-4ADE-917B-22118128E38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76"/>
  </p:normalViewPr>
  <p:slideViewPr>
    <p:cSldViewPr snapToGrid="0">
      <p:cViewPr>
        <p:scale>
          <a:sx n="50" d="100"/>
          <a:sy n="50" d="100"/>
        </p:scale>
        <p:origin x="176" y="904"/>
      </p:cViewPr>
      <p:guideLst>
        <p:guide orient="horz" pos="10830"/>
        <p:guide pos="10298"/>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10925"/>
        <p:guide pos="76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2.fntdata"/><Relationship Id="rId5" Type="http://schemas.openxmlformats.org/officeDocument/2006/relationships/font" Target="fonts/font1.fntdata"/><Relationship Id="rId15" Type="http://customschemas.google.com/relationships/presentationmetadata" Target="metadata"/><Relationship Id="rId10" Type="http://schemas.openxmlformats.org/officeDocument/2006/relationships/font" Target="fonts/font6.fntdata"/><Relationship Id="rId19"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0163" y="9525"/>
            <a:ext cx="2962276" cy="457200"/>
          </a:xfrm>
          <a:prstGeom prst="rect">
            <a:avLst/>
          </a:prstGeom>
          <a:noFill/>
          <a:ln>
            <a:noFill/>
          </a:ln>
        </p:spPr>
        <p:txBody>
          <a:bodyPr spcFirstLastPara="1" wrap="square" lIns="19225" tIns="0" rIns="19225" bIns="0" anchor="t" anchorCtr="0">
            <a:noAutofit/>
          </a:bodyPr>
          <a:lstStyle>
            <a:lvl1pPr marR="0" lvl="0" algn="l" rtl="0">
              <a:lnSpc>
                <a:spcPct val="100000"/>
              </a:lnSpc>
              <a:spcBef>
                <a:spcPts val="0"/>
              </a:spcBef>
              <a:spcAft>
                <a:spcPts val="0"/>
              </a:spcAft>
              <a:buClr>
                <a:srgbClr val="000000"/>
              </a:buClr>
              <a:buSzPts val="1400"/>
              <a:buFont typeface="Arial"/>
              <a:buNone/>
              <a:defRPr sz="10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4" name="Google Shape;4;n"/>
          <p:cNvSpPr txBox="1">
            <a:spLocks noGrp="1"/>
          </p:cNvSpPr>
          <p:nvPr>
            <p:ph type="dt" idx="10"/>
          </p:nvPr>
        </p:nvSpPr>
        <p:spPr>
          <a:xfrm>
            <a:off x="3865563" y="9525"/>
            <a:ext cx="2962275" cy="457200"/>
          </a:xfrm>
          <a:prstGeom prst="rect">
            <a:avLst/>
          </a:prstGeom>
          <a:noFill/>
          <a:ln>
            <a:noFill/>
          </a:ln>
        </p:spPr>
        <p:txBody>
          <a:bodyPr spcFirstLastPara="1" wrap="square" lIns="19225" tIns="0" rIns="19225" bIns="0" anchor="t" anchorCtr="0">
            <a:noAutofit/>
          </a:bodyPr>
          <a:lstStyle>
            <a:lvl1pPr marR="0" lvl="0" algn="r" rtl="0">
              <a:lnSpc>
                <a:spcPct val="100000"/>
              </a:lnSpc>
              <a:spcBef>
                <a:spcPts val="0"/>
              </a:spcBef>
              <a:spcAft>
                <a:spcPts val="0"/>
              </a:spcAft>
              <a:buClr>
                <a:srgbClr val="000000"/>
              </a:buClr>
              <a:buSzPts val="1400"/>
              <a:buFont typeface="Arial"/>
              <a:buNone/>
              <a:defRPr sz="10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5" name="Google Shape;5;n"/>
          <p:cNvSpPr>
            <a:spLocks noGrp="1" noRot="1" noChangeAspect="1"/>
          </p:cNvSpPr>
          <p:nvPr>
            <p:ph type="sldImg" idx="3"/>
          </p:nvPr>
        </p:nvSpPr>
        <p:spPr>
          <a:xfrm>
            <a:off x="2111375" y="779463"/>
            <a:ext cx="2576513" cy="3643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00"/>
            <a:headEnd type="none" w="sm" len="sm"/>
            <a:tailEnd type="none" w="sm" len="sm"/>
          </a:ln>
        </p:spPr>
      </p:sp>
      <p:sp>
        <p:nvSpPr>
          <p:cNvPr id="6" name="Google Shape;6;n"/>
          <p:cNvSpPr txBox="1">
            <a:spLocks noGrp="1"/>
          </p:cNvSpPr>
          <p:nvPr>
            <p:ph type="body" idx="1"/>
          </p:nvPr>
        </p:nvSpPr>
        <p:spPr>
          <a:xfrm>
            <a:off x="908050" y="4735513"/>
            <a:ext cx="4981575" cy="4419600"/>
          </a:xfrm>
          <a:prstGeom prst="rect">
            <a:avLst/>
          </a:prstGeom>
          <a:noFill/>
          <a:ln>
            <a:noFill/>
          </a:ln>
        </p:spPr>
        <p:txBody>
          <a:bodyPr spcFirstLastPara="1" wrap="square" lIns="92975" tIns="46475" rIns="92975" bIns="46475" anchor="t" anchorCtr="0">
            <a:noAutofit/>
          </a:bodyPr>
          <a:lstStyle>
            <a:lvl1pPr marL="457200" marR="0" lvl="0" indent="-228600" algn="l" rtl="0">
              <a:lnSpc>
                <a:spcPct val="100000"/>
              </a:lnSpc>
              <a:spcBef>
                <a:spcPts val="330"/>
              </a:spcBef>
              <a:spcAft>
                <a:spcPts val="0"/>
              </a:spcAft>
              <a:buClr>
                <a:srgbClr val="000000"/>
              </a:buClr>
              <a:buSzPts val="1400"/>
              <a:buFont typeface="Arial"/>
              <a:buNone/>
              <a:defRPr sz="1100" b="0" i="0" u="none" strike="noStrike" cap="none">
                <a:solidFill>
                  <a:schemeClr val="dk1"/>
                </a:solidFill>
                <a:latin typeface="Times New Roman"/>
                <a:ea typeface="Times New Roman"/>
                <a:cs typeface="Times New Roman"/>
                <a:sym typeface="Times New Roman"/>
              </a:defRPr>
            </a:lvl1pPr>
            <a:lvl2pPr marL="914400" marR="0" lvl="1" indent="-228600" algn="l" rtl="0">
              <a:lnSpc>
                <a:spcPct val="100000"/>
              </a:lnSpc>
              <a:spcBef>
                <a:spcPts val="330"/>
              </a:spcBef>
              <a:spcAft>
                <a:spcPts val="0"/>
              </a:spcAft>
              <a:buClr>
                <a:srgbClr val="000000"/>
              </a:buClr>
              <a:buSzPts val="1400"/>
              <a:buFont typeface="Arial"/>
              <a:buNone/>
              <a:defRPr sz="1100" b="0" i="0" u="none" strike="noStrike" cap="none">
                <a:solidFill>
                  <a:schemeClr val="dk1"/>
                </a:solidFill>
                <a:latin typeface="Times New Roman"/>
                <a:ea typeface="Times New Roman"/>
                <a:cs typeface="Times New Roman"/>
                <a:sym typeface="Times New Roman"/>
              </a:defRPr>
            </a:lvl2pPr>
            <a:lvl3pPr marL="1371600" marR="0" lvl="2" indent="-228600" algn="l" rtl="0">
              <a:lnSpc>
                <a:spcPct val="100000"/>
              </a:lnSpc>
              <a:spcBef>
                <a:spcPts val="330"/>
              </a:spcBef>
              <a:spcAft>
                <a:spcPts val="0"/>
              </a:spcAft>
              <a:buClr>
                <a:srgbClr val="000000"/>
              </a:buClr>
              <a:buSzPts val="1400"/>
              <a:buFont typeface="Arial"/>
              <a:buNone/>
              <a:defRPr sz="1100" b="0" i="0" u="none" strike="noStrike" cap="none">
                <a:solidFill>
                  <a:schemeClr val="dk1"/>
                </a:solidFill>
                <a:latin typeface="Times New Roman"/>
                <a:ea typeface="Times New Roman"/>
                <a:cs typeface="Times New Roman"/>
                <a:sym typeface="Times New Roman"/>
              </a:defRPr>
            </a:lvl3pPr>
            <a:lvl4pPr marL="1828800" marR="0" lvl="3" indent="-228600" algn="l" rtl="0">
              <a:lnSpc>
                <a:spcPct val="100000"/>
              </a:lnSpc>
              <a:spcBef>
                <a:spcPts val="330"/>
              </a:spcBef>
              <a:spcAft>
                <a:spcPts val="0"/>
              </a:spcAft>
              <a:buClr>
                <a:srgbClr val="000000"/>
              </a:buClr>
              <a:buSzPts val="1400"/>
              <a:buFont typeface="Arial"/>
              <a:buNone/>
              <a:defRPr sz="1100" b="0" i="0" u="none" strike="noStrike" cap="none">
                <a:solidFill>
                  <a:schemeClr val="dk1"/>
                </a:solidFill>
                <a:latin typeface="Times New Roman"/>
                <a:ea typeface="Times New Roman"/>
                <a:cs typeface="Times New Roman"/>
                <a:sym typeface="Times New Roman"/>
              </a:defRPr>
            </a:lvl4pPr>
            <a:lvl5pPr marL="2286000" marR="0" lvl="4" indent="-228600" algn="l" rtl="0">
              <a:lnSpc>
                <a:spcPct val="100000"/>
              </a:lnSpc>
              <a:spcBef>
                <a:spcPts val="330"/>
              </a:spcBef>
              <a:spcAft>
                <a:spcPts val="0"/>
              </a:spcAft>
              <a:buClr>
                <a:srgbClr val="000000"/>
              </a:buClr>
              <a:buSzPts val="1400"/>
              <a:buFont typeface="Arial"/>
              <a:buNone/>
              <a:defRPr sz="1100" b="0" i="0" u="none" strike="noStrike" cap="none">
                <a:solidFill>
                  <a:schemeClr val="dk1"/>
                </a:solidFill>
                <a:latin typeface="Times New Roman"/>
                <a:ea typeface="Times New Roman"/>
                <a:cs typeface="Times New Roman"/>
                <a:sym typeface="Times New Roman"/>
              </a:defRPr>
            </a:lvl5pPr>
            <a:lvl6pPr marL="2743200" marR="0" lvl="5" indent="-228600" algn="l" rtl="0">
              <a:lnSpc>
                <a:spcPct val="100000"/>
              </a:lnSpc>
              <a:spcBef>
                <a:spcPts val="0"/>
              </a:spcBef>
              <a:spcAft>
                <a:spcPts val="0"/>
              </a:spcAft>
              <a:buClr>
                <a:srgbClr val="000000"/>
              </a:buClr>
              <a:buSzPts val="1400"/>
              <a:buFont typeface="Arial"/>
              <a:buNone/>
              <a:defRPr sz="1151"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151"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151"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151"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0163" y="9461500"/>
            <a:ext cx="2962276" cy="457200"/>
          </a:xfrm>
          <a:prstGeom prst="rect">
            <a:avLst/>
          </a:prstGeom>
          <a:noFill/>
          <a:ln>
            <a:noFill/>
          </a:ln>
        </p:spPr>
        <p:txBody>
          <a:bodyPr spcFirstLastPara="1" wrap="square" lIns="19225" tIns="0" rIns="19225" bIns="0" anchor="b" anchorCtr="0">
            <a:noAutofit/>
          </a:bodyPr>
          <a:lstStyle>
            <a:lvl1pPr marR="0" lvl="0" algn="l" rtl="0">
              <a:lnSpc>
                <a:spcPct val="100000"/>
              </a:lnSpc>
              <a:spcBef>
                <a:spcPts val="0"/>
              </a:spcBef>
              <a:spcAft>
                <a:spcPts val="0"/>
              </a:spcAft>
              <a:buClr>
                <a:srgbClr val="000000"/>
              </a:buClr>
              <a:buSzPts val="1400"/>
              <a:buFont typeface="Arial"/>
              <a:buNone/>
              <a:defRPr sz="1000" b="0" i="1"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865563" y="9461500"/>
            <a:ext cx="2962275" cy="457200"/>
          </a:xfrm>
          <a:prstGeom prst="rect">
            <a:avLst/>
          </a:prstGeom>
          <a:noFill/>
          <a:ln>
            <a:noFill/>
          </a:ln>
        </p:spPr>
        <p:txBody>
          <a:bodyPr spcFirstLastPara="1" wrap="square" lIns="19225" tIns="0" rIns="19225" bIns="0" anchor="b" anchorCtr="0">
            <a:no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GB" sz="1000" b="0" i="1" u="none" strike="noStrike" cap="none">
                <a:solidFill>
                  <a:schemeClr val="dk1"/>
                </a:solidFill>
                <a:latin typeface="Times New Roman"/>
                <a:ea typeface="Times New Roman"/>
                <a:cs typeface="Times New Roman"/>
                <a:sym typeface="Times New Roman"/>
              </a:rPr>
              <a:t>‹Nº›</a:t>
            </a:fld>
            <a:endParaRPr sz="1000" b="0" i="1" u="none" strike="noStrike" cap="none">
              <a:solidFill>
                <a:schemeClr val="dk1"/>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2:notes"/>
          <p:cNvSpPr txBox="1">
            <a:spLocks noGrp="1"/>
          </p:cNvSpPr>
          <p:nvPr>
            <p:ph type="sldNum" idx="12"/>
          </p:nvPr>
        </p:nvSpPr>
        <p:spPr>
          <a:xfrm>
            <a:off x="3865563" y="9461500"/>
            <a:ext cx="2962275" cy="457200"/>
          </a:xfrm>
          <a:prstGeom prst="rect">
            <a:avLst/>
          </a:prstGeom>
          <a:noFill/>
          <a:ln>
            <a:noFill/>
          </a:ln>
        </p:spPr>
        <p:txBody>
          <a:bodyPr spcFirstLastPara="1" wrap="square" lIns="19225" tIns="0" rIns="19225" bIns="0" anchor="b" anchorCtr="0">
            <a:noAutofit/>
          </a:bodyPr>
          <a:lstStyle/>
          <a:p>
            <a:pPr marL="0" lvl="0" indent="0" algn="r" rtl="0">
              <a:lnSpc>
                <a:spcPct val="100000"/>
              </a:lnSpc>
              <a:spcBef>
                <a:spcPts val="0"/>
              </a:spcBef>
              <a:spcAft>
                <a:spcPts val="0"/>
              </a:spcAft>
              <a:buSzPts val="1000"/>
              <a:buNone/>
            </a:pPr>
            <a:fld id="{00000000-1234-1234-1234-123412341234}" type="slidenum">
              <a:rPr lang="en-GB" sz="1000" b="0" i="1" u="none" strike="noStrike" cap="none">
                <a:solidFill>
                  <a:schemeClr val="dk1"/>
                </a:solidFill>
                <a:latin typeface="Times New Roman"/>
                <a:ea typeface="Times New Roman"/>
                <a:cs typeface="Times New Roman"/>
                <a:sym typeface="Times New Roman"/>
              </a:rPr>
              <a:t>1</a:t>
            </a:fld>
            <a:endParaRPr sz="1000" b="0" i="1" u="none" strike="noStrike" cap="none">
              <a:solidFill>
                <a:schemeClr val="dk1"/>
              </a:solidFill>
              <a:latin typeface="Times New Roman"/>
              <a:ea typeface="Times New Roman"/>
              <a:cs typeface="Times New Roman"/>
              <a:sym typeface="Times New Roman"/>
            </a:endParaRPr>
          </a:p>
        </p:txBody>
      </p:sp>
      <p:sp>
        <p:nvSpPr>
          <p:cNvPr id="86" name="Google Shape;86;p22:notes"/>
          <p:cNvSpPr>
            <a:spLocks noGrp="1" noRot="1" noChangeAspect="1"/>
          </p:cNvSpPr>
          <p:nvPr>
            <p:ph type="sldImg" idx="2"/>
          </p:nvPr>
        </p:nvSpPr>
        <p:spPr>
          <a:xfrm>
            <a:off x="2111375" y="779463"/>
            <a:ext cx="2576513" cy="36433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22:notes"/>
          <p:cNvSpPr txBox="1">
            <a:spLocks noGrp="1"/>
          </p:cNvSpPr>
          <p:nvPr>
            <p:ph type="body" idx="1"/>
          </p:nvPr>
        </p:nvSpPr>
        <p:spPr>
          <a:xfrm>
            <a:off x="908050" y="4735513"/>
            <a:ext cx="4981575" cy="4419600"/>
          </a:xfrm>
          <a:prstGeom prst="rect">
            <a:avLst/>
          </a:prstGeom>
          <a:noFill/>
          <a:ln>
            <a:noFill/>
          </a:ln>
        </p:spPr>
        <p:txBody>
          <a:bodyPr spcFirstLastPara="1" wrap="square" lIns="92975" tIns="46475" rIns="92975" bIns="46475" anchor="t" anchorCtr="0">
            <a:noAutofit/>
          </a:bodyPr>
          <a:lstStyle/>
          <a:p>
            <a:pPr marL="0" lvl="0" indent="0" algn="l" rtl="0">
              <a:lnSpc>
                <a:spcPct val="100000"/>
              </a:lnSpc>
              <a:spcBef>
                <a:spcPts val="0"/>
              </a:spcBef>
              <a:spcAft>
                <a:spcPts val="0"/>
              </a:spcAft>
              <a:buSzPts val="1400"/>
              <a:buNone/>
            </a:pPr>
            <a:endParaRPr sz="115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23:notes"/>
          <p:cNvSpPr txBox="1">
            <a:spLocks noGrp="1"/>
          </p:cNvSpPr>
          <p:nvPr>
            <p:ph type="sldNum" idx="12"/>
          </p:nvPr>
        </p:nvSpPr>
        <p:spPr>
          <a:xfrm>
            <a:off x="3865563" y="9461500"/>
            <a:ext cx="2962275" cy="457200"/>
          </a:xfrm>
          <a:prstGeom prst="rect">
            <a:avLst/>
          </a:prstGeom>
          <a:noFill/>
          <a:ln>
            <a:noFill/>
          </a:ln>
        </p:spPr>
        <p:txBody>
          <a:bodyPr spcFirstLastPara="1" wrap="square" lIns="19225" tIns="0" rIns="19225" bIns="0" anchor="b" anchorCtr="0">
            <a:noAutofit/>
          </a:bodyPr>
          <a:lstStyle/>
          <a:p>
            <a:pPr marL="0" lvl="0" indent="0" algn="r" rtl="0">
              <a:lnSpc>
                <a:spcPct val="100000"/>
              </a:lnSpc>
              <a:spcBef>
                <a:spcPts val="0"/>
              </a:spcBef>
              <a:spcAft>
                <a:spcPts val="0"/>
              </a:spcAft>
              <a:buSzPts val="1000"/>
              <a:buNone/>
            </a:pPr>
            <a:fld id="{00000000-1234-1234-1234-123412341234}" type="slidenum">
              <a:rPr lang="en-GB" sz="1000" b="0" i="1" u="none" strike="noStrike" cap="none">
                <a:solidFill>
                  <a:schemeClr val="dk1"/>
                </a:solidFill>
                <a:latin typeface="Times New Roman"/>
                <a:ea typeface="Times New Roman"/>
                <a:cs typeface="Times New Roman"/>
                <a:sym typeface="Times New Roman"/>
              </a:rPr>
              <a:t>2</a:t>
            </a:fld>
            <a:endParaRPr sz="1000" b="0" i="1" u="none" strike="noStrike" cap="none">
              <a:solidFill>
                <a:schemeClr val="dk1"/>
              </a:solidFill>
              <a:latin typeface="Times New Roman"/>
              <a:ea typeface="Times New Roman"/>
              <a:cs typeface="Times New Roman"/>
              <a:sym typeface="Times New Roman"/>
            </a:endParaRPr>
          </a:p>
        </p:txBody>
      </p:sp>
      <p:sp>
        <p:nvSpPr>
          <p:cNvPr id="167" name="Google Shape;167;p23:notes"/>
          <p:cNvSpPr>
            <a:spLocks noGrp="1" noRot="1" noChangeAspect="1"/>
          </p:cNvSpPr>
          <p:nvPr>
            <p:ph type="sldImg" idx="2"/>
          </p:nvPr>
        </p:nvSpPr>
        <p:spPr>
          <a:xfrm>
            <a:off x="2111375" y="779463"/>
            <a:ext cx="2576513" cy="36433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23:notes"/>
          <p:cNvSpPr txBox="1">
            <a:spLocks noGrp="1"/>
          </p:cNvSpPr>
          <p:nvPr>
            <p:ph type="body" idx="1"/>
          </p:nvPr>
        </p:nvSpPr>
        <p:spPr>
          <a:xfrm>
            <a:off x="908050" y="4735513"/>
            <a:ext cx="4981575" cy="4419600"/>
          </a:xfrm>
          <a:prstGeom prst="rect">
            <a:avLst/>
          </a:prstGeom>
          <a:noFill/>
          <a:ln>
            <a:noFill/>
          </a:ln>
        </p:spPr>
        <p:txBody>
          <a:bodyPr spcFirstLastPara="1" wrap="square" lIns="92975" tIns="46475" rIns="92975" bIns="46475" anchor="t" anchorCtr="0">
            <a:noAutofit/>
          </a:bodyPr>
          <a:lstStyle/>
          <a:p>
            <a:pPr marL="0" lvl="0" indent="0" algn="l" rtl="0">
              <a:lnSpc>
                <a:spcPct val="100000"/>
              </a:lnSpc>
              <a:spcBef>
                <a:spcPts val="0"/>
              </a:spcBef>
              <a:spcAft>
                <a:spcPts val="0"/>
              </a:spcAft>
              <a:buSzPts val="1400"/>
              <a:buNone/>
            </a:pPr>
            <a:endParaRPr sz="115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1"/>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1"/>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1"/>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0"/>
          <p:cNvSpPr txBox="1">
            <a:spLocks noGrp="1"/>
          </p:cNvSpPr>
          <p:nvPr>
            <p:ph type="title"/>
          </p:nvPr>
        </p:nvSpPr>
        <p:spPr>
          <a:xfrm>
            <a:off x="2270125" y="3805238"/>
            <a:ext cx="25734963" cy="71342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20"/>
          <p:cNvSpPr txBox="1">
            <a:spLocks noGrp="1"/>
          </p:cNvSpPr>
          <p:nvPr>
            <p:ph type="body" idx="1"/>
          </p:nvPr>
        </p:nvSpPr>
        <p:spPr>
          <a:xfrm rot="5400000">
            <a:off x="2296319" y="12338844"/>
            <a:ext cx="25682575" cy="25734963"/>
          </a:xfrm>
          <a:prstGeom prst="rect">
            <a:avLst/>
          </a:prstGeom>
          <a:noFill/>
          <a:ln>
            <a:noFill/>
          </a:ln>
        </p:spPr>
        <p:txBody>
          <a:bodyPr spcFirstLastPara="1" wrap="square" lIns="322250" tIns="160325" rIns="322250" bIns="1603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20"/>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1"/>
          <p:cNvSpPr txBox="1">
            <a:spLocks noGrp="1"/>
          </p:cNvSpPr>
          <p:nvPr>
            <p:ph type="title"/>
          </p:nvPr>
        </p:nvSpPr>
        <p:spPr>
          <a:xfrm rot="5400000">
            <a:off x="7666326" y="17709543"/>
            <a:ext cx="34243010" cy="6433483"/>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21"/>
          <p:cNvSpPr txBox="1">
            <a:spLocks noGrp="1"/>
          </p:cNvSpPr>
          <p:nvPr>
            <p:ph type="body" idx="1"/>
          </p:nvPr>
        </p:nvSpPr>
        <p:spPr>
          <a:xfrm rot="5400000">
            <a:off x="-5276328" y="11351748"/>
            <a:ext cx="34243010" cy="19149072"/>
          </a:xfrm>
          <a:prstGeom prst="rect">
            <a:avLst/>
          </a:prstGeom>
          <a:noFill/>
          <a:ln>
            <a:noFill/>
          </a:ln>
        </p:spPr>
        <p:txBody>
          <a:bodyPr spcFirstLastPara="1" wrap="square" lIns="322250" tIns="160325" rIns="322250" bIns="1603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21"/>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1"/>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1"/>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2"/>
          <p:cNvSpPr txBox="1">
            <a:spLocks noGrp="1"/>
          </p:cNvSpPr>
          <p:nvPr>
            <p:ph type="ctrTitle"/>
          </p:nvPr>
        </p:nvSpPr>
        <p:spPr>
          <a:xfrm>
            <a:off x="2270642" y="13297406"/>
            <a:ext cx="25733931" cy="9174570"/>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1" name="Google Shape;21;p12"/>
          <p:cNvSpPr txBox="1">
            <a:spLocks noGrp="1"/>
          </p:cNvSpPr>
          <p:nvPr>
            <p:ph type="subTitle" idx="1"/>
          </p:nvPr>
        </p:nvSpPr>
        <p:spPr>
          <a:xfrm>
            <a:off x="4541283" y="24255467"/>
            <a:ext cx="21192649" cy="10938739"/>
          </a:xfrm>
          <a:prstGeom prst="rect">
            <a:avLst/>
          </a:prstGeom>
          <a:noFill/>
          <a:ln>
            <a:noFill/>
          </a:ln>
        </p:spPr>
        <p:txBody>
          <a:bodyPr spcFirstLastPara="1" wrap="square" lIns="322250" tIns="160325" rIns="322250" bIns="160325" anchor="t" anchorCtr="0">
            <a:noAutofit/>
          </a:bodyPr>
          <a:lstStyle>
            <a:lvl1pPr lvl="0" algn="ctr">
              <a:lnSpc>
                <a:spcPct val="100000"/>
              </a:lnSpc>
              <a:spcBef>
                <a:spcPts val="2260"/>
              </a:spcBef>
              <a:spcAft>
                <a:spcPts val="0"/>
              </a:spcAft>
              <a:buClr>
                <a:schemeClr val="dk1"/>
              </a:buClr>
              <a:buSzPts val="11300"/>
              <a:buFont typeface="Times New Roman"/>
              <a:buNone/>
              <a:defRPr/>
            </a:lvl1pPr>
            <a:lvl2pPr lvl="1" algn="ctr">
              <a:lnSpc>
                <a:spcPct val="100000"/>
              </a:lnSpc>
              <a:spcBef>
                <a:spcPts val="1980"/>
              </a:spcBef>
              <a:spcAft>
                <a:spcPts val="0"/>
              </a:spcAft>
              <a:buClr>
                <a:schemeClr val="dk1"/>
              </a:buClr>
              <a:buSzPts val="9900"/>
              <a:buFont typeface="Times New Roman"/>
              <a:buNone/>
              <a:defRPr/>
            </a:lvl2pPr>
            <a:lvl3pPr lvl="2" algn="ctr">
              <a:lnSpc>
                <a:spcPct val="100000"/>
              </a:lnSpc>
              <a:spcBef>
                <a:spcPts val="1680"/>
              </a:spcBef>
              <a:spcAft>
                <a:spcPts val="0"/>
              </a:spcAft>
              <a:buClr>
                <a:schemeClr val="dk1"/>
              </a:buClr>
              <a:buSzPts val="8400"/>
              <a:buFont typeface="Times New Roman"/>
              <a:buNone/>
              <a:defRPr/>
            </a:lvl3pPr>
            <a:lvl4pPr lvl="3" algn="ctr">
              <a:lnSpc>
                <a:spcPct val="100000"/>
              </a:lnSpc>
              <a:spcBef>
                <a:spcPts val="1420"/>
              </a:spcBef>
              <a:spcAft>
                <a:spcPts val="0"/>
              </a:spcAft>
              <a:buClr>
                <a:schemeClr val="dk1"/>
              </a:buClr>
              <a:buSzPts val="7100"/>
              <a:buFont typeface="Times New Roman"/>
              <a:buNone/>
              <a:defRPr/>
            </a:lvl4pPr>
            <a:lvl5pPr lvl="4" algn="ctr">
              <a:lnSpc>
                <a:spcPct val="100000"/>
              </a:lnSpc>
              <a:spcBef>
                <a:spcPts val="1420"/>
              </a:spcBef>
              <a:spcAft>
                <a:spcPts val="0"/>
              </a:spcAft>
              <a:buClr>
                <a:schemeClr val="dk1"/>
              </a:buClr>
              <a:buSzPts val="7100"/>
              <a:buFont typeface="Times New Roman"/>
              <a:buNone/>
              <a:defRPr/>
            </a:lvl5pPr>
            <a:lvl6pPr lvl="5" algn="ctr">
              <a:lnSpc>
                <a:spcPct val="100000"/>
              </a:lnSpc>
              <a:spcBef>
                <a:spcPts val="1420"/>
              </a:spcBef>
              <a:spcAft>
                <a:spcPts val="0"/>
              </a:spcAft>
              <a:buClr>
                <a:schemeClr val="dk1"/>
              </a:buClr>
              <a:buSzPts val="7100"/>
              <a:buFont typeface="Times New Roman"/>
              <a:buNone/>
              <a:defRPr/>
            </a:lvl6pPr>
            <a:lvl7pPr lvl="6" algn="ctr">
              <a:lnSpc>
                <a:spcPct val="100000"/>
              </a:lnSpc>
              <a:spcBef>
                <a:spcPts val="1420"/>
              </a:spcBef>
              <a:spcAft>
                <a:spcPts val="0"/>
              </a:spcAft>
              <a:buClr>
                <a:schemeClr val="dk1"/>
              </a:buClr>
              <a:buSzPts val="7100"/>
              <a:buFont typeface="Times New Roman"/>
              <a:buNone/>
              <a:defRPr/>
            </a:lvl7pPr>
            <a:lvl8pPr lvl="7" algn="ctr">
              <a:lnSpc>
                <a:spcPct val="100000"/>
              </a:lnSpc>
              <a:spcBef>
                <a:spcPts val="1420"/>
              </a:spcBef>
              <a:spcAft>
                <a:spcPts val="0"/>
              </a:spcAft>
              <a:buClr>
                <a:schemeClr val="dk1"/>
              </a:buClr>
              <a:buSzPts val="7100"/>
              <a:buFont typeface="Times New Roman"/>
              <a:buNone/>
              <a:defRPr/>
            </a:lvl8pPr>
            <a:lvl9pPr lvl="8" algn="ctr">
              <a:lnSpc>
                <a:spcPct val="100000"/>
              </a:lnSpc>
              <a:spcBef>
                <a:spcPts val="1420"/>
              </a:spcBef>
              <a:spcAft>
                <a:spcPts val="0"/>
              </a:spcAft>
              <a:buClr>
                <a:schemeClr val="dk1"/>
              </a:buClr>
              <a:buSzPts val="7100"/>
              <a:buFont typeface="Times New Roman"/>
              <a:buNone/>
              <a:defRPr/>
            </a:lvl9pPr>
          </a:lstStyle>
          <a:p>
            <a:endParaRPr/>
          </a:p>
        </p:txBody>
      </p:sp>
      <p:sp>
        <p:nvSpPr>
          <p:cNvPr id="22" name="Google Shape;22;p12"/>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2"/>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3"/>
          <p:cNvSpPr txBox="1">
            <a:spLocks noGrp="1"/>
          </p:cNvSpPr>
          <p:nvPr>
            <p:ph type="title"/>
          </p:nvPr>
        </p:nvSpPr>
        <p:spPr>
          <a:xfrm>
            <a:off x="2270125" y="3805238"/>
            <a:ext cx="25734963" cy="71342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 name="Google Shape;27;p13"/>
          <p:cNvSpPr txBox="1">
            <a:spLocks noGrp="1"/>
          </p:cNvSpPr>
          <p:nvPr>
            <p:ph type="body" idx="1"/>
          </p:nvPr>
        </p:nvSpPr>
        <p:spPr>
          <a:xfrm>
            <a:off x="2270125" y="12365038"/>
            <a:ext cx="25734963" cy="25682575"/>
          </a:xfrm>
          <a:prstGeom prst="rect">
            <a:avLst/>
          </a:prstGeom>
          <a:noFill/>
          <a:ln>
            <a:noFill/>
          </a:ln>
        </p:spPr>
        <p:txBody>
          <a:bodyPr spcFirstLastPara="1" wrap="square" lIns="322250" tIns="160325" rIns="322250" bIns="160325"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13"/>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3"/>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3"/>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4"/>
          <p:cNvSpPr txBox="1">
            <a:spLocks noGrp="1"/>
          </p:cNvSpPr>
          <p:nvPr>
            <p:ph type="title"/>
          </p:nvPr>
        </p:nvSpPr>
        <p:spPr>
          <a:xfrm>
            <a:off x="2392059" y="27505878"/>
            <a:ext cx="25733931" cy="8501303"/>
          </a:xfrm>
          <a:prstGeom prst="rect">
            <a:avLst/>
          </a:prstGeom>
          <a:noFill/>
          <a:ln>
            <a:noFill/>
          </a:ln>
        </p:spPr>
        <p:txBody>
          <a:bodyPr spcFirstLastPara="1" wrap="square" lIns="322250" tIns="160325" rIns="322250" bIns="160325"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3" name="Google Shape;33;p14"/>
          <p:cNvSpPr txBox="1">
            <a:spLocks noGrp="1"/>
          </p:cNvSpPr>
          <p:nvPr>
            <p:ph type="body" idx="1"/>
          </p:nvPr>
        </p:nvSpPr>
        <p:spPr>
          <a:xfrm>
            <a:off x="2392059" y="18142555"/>
            <a:ext cx="25733931" cy="9363323"/>
          </a:xfrm>
          <a:prstGeom prst="rect">
            <a:avLst/>
          </a:prstGeom>
          <a:noFill/>
          <a:ln>
            <a:noFill/>
          </a:ln>
        </p:spPr>
        <p:txBody>
          <a:bodyPr spcFirstLastPara="1" wrap="square" lIns="322250" tIns="160325" rIns="322250" bIns="160325" anchor="b" anchorCtr="0">
            <a:noAutofit/>
          </a:bodyPr>
          <a:lstStyle>
            <a:lvl1pPr marL="457200" lvl="0" indent="-228600" algn="l">
              <a:lnSpc>
                <a:spcPct val="100000"/>
              </a:lnSpc>
              <a:spcBef>
                <a:spcPts val="400"/>
              </a:spcBef>
              <a:spcAft>
                <a:spcPts val="0"/>
              </a:spcAft>
              <a:buClr>
                <a:schemeClr val="dk1"/>
              </a:buClr>
              <a:buSzPts val="2000"/>
              <a:buFont typeface="Times New Roman"/>
              <a:buNone/>
              <a:defRPr sz="2000"/>
            </a:lvl1pPr>
            <a:lvl2pPr marL="914400" lvl="1" indent="-228600" algn="l">
              <a:lnSpc>
                <a:spcPct val="100000"/>
              </a:lnSpc>
              <a:spcBef>
                <a:spcPts val="360"/>
              </a:spcBef>
              <a:spcAft>
                <a:spcPts val="0"/>
              </a:spcAft>
              <a:buClr>
                <a:schemeClr val="dk1"/>
              </a:buClr>
              <a:buSzPts val="1800"/>
              <a:buFont typeface="Times New Roman"/>
              <a:buNone/>
              <a:defRPr sz="1800"/>
            </a:lvl2pPr>
            <a:lvl3pPr marL="1371600" lvl="2" indent="-228600" algn="l">
              <a:lnSpc>
                <a:spcPct val="100000"/>
              </a:lnSpc>
              <a:spcBef>
                <a:spcPts val="320"/>
              </a:spcBef>
              <a:spcAft>
                <a:spcPts val="0"/>
              </a:spcAft>
              <a:buClr>
                <a:schemeClr val="dk1"/>
              </a:buClr>
              <a:buSzPts val="1600"/>
              <a:buFont typeface="Times New Roman"/>
              <a:buNone/>
              <a:defRPr sz="1600"/>
            </a:lvl3pPr>
            <a:lvl4pPr marL="1828800" lvl="3" indent="-228600" algn="l">
              <a:lnSpc>
                <a:spcPct val="100000"/>
              </a:lnSpc>
              <a:spcBef>
                <a:spcPts val="280"/>
              </a:spcBef>
              <a:spcAft>
                <a:spcPts val="0"/>
              </a:spcAft>
              <a:buClr>
                <a:schemeClr val="dk1"/>
              </a:buClr>
              <a:buSzPts val="1400"/>
              <a:buFont typeface="Times New Roman"/>
              <a:buNone/>
              <a:defRPr sz="1400"/>
            </a:lvl4pPr>
            <a:lvl5pPr marL="2286000" lvl="4" indent="-228600" algn="l">
              <a:lnSpc>
                <a:spcPct val="100000"/>
              </a:lnSpc>
              <a:spcBef>
                <a:spcPts val="280"/>
              </a:spcBef>
              <a:spcAft>
                <a:spcPts val="0"/>
              </a:spcAft>
              <a:buClr>
                <a:schemeClr val="dk1"/>
              </a:buClr>
              <a:buSzPts val="1400"/>
              <a:buFont typeface="Times New Roman"/>
              <a:buNone/>
              <a:defRPr sz="1400"/>
            </a:lvl5pPr>
            <a:lvl6pPr marL="2743200" lvl="5" indent="-228600" algn="l">
              <a:lnSpc>
                <a:spcPct val="100000"/>
              </a:lnSpc>
              <a:spcBef>
                <a:spcPts val="280"/>
              </a:spcBef>
              <a:spcAft>
                <a:spcPts val="0"/>
              </a:spcAft>
              <a:buClr>
                <a:schemeClr val="dk1"/>
              </a:buClr>
              <a:buSzPts val="1400"/>
              <a:buFont typeface="Times New Roman"/>
              <a:buNone/>
              <a:defRPr sz="1400"/>
            </a:lvl6pPr>
            <a:lvl7pPr marL="3200400" lvl="6" indent="-228600" algn="l">
              <a:lnSpc>
                <a:spcPct val="100000"/>
              </a:lnSpc>
              <a:spcBef>
                <a:spcPts val="280"/>
              </a:spcBef>
              <a:spcAft>
                <a:spcPts val="0"/>
              </a:spcAft>
              <a:buClr>
                <a:schemeClr val="dk1"/>
              </a:buClr>
              <a:buSzPts val="1400"/>
              <a:buFont typeface="Times New Roman"/>
              <a:buNone/>
              <a:defRPr sz="1400"/>
            </a:lvl7pPr>
            <a:lvl8pPr marL="3657600" lvl="7" indent="-228600" algn="l">
              <a:lnSpc>
                <a:spcPct val="100000"/>
              </a:lnSpc>
              <a:spcBef>
                <a:spcPts val="280"/>
              </a:spcBef>
              <a:spcAft>
                <a:spcPts val="0"/>
              </a:spcAft>
              <a:buClr>
                <a:schemeClr val="dk1"/>
              </a:buClr>
              <a:buSzPts val="1400"/>
              <a:buFont typeface="Times New Roman"/>
              <a:buNone/>
              <a:defRPr sz="1400"/>
            </a:lvl8pPr>
            <a:lvl9pPr marL="4114800" lvl="8" indent="-228600" algn="l">
              <a:lnSpc>
                <a:spcPct val="100000"/>
              </a:lnSpc>
              <a:spcBef>
                <a:spcPts val="280"/>
              </a:spcBef>
              <a:spcAft>
                <a:spcPts val="0"/>
              </a:spcAft>
              <a:buClr>
                <a:schemeClr val="dk1"/>
              </a:buClr>
              <a:buSzPts val="1400"/>
              <a:buFont typeface="Times New Roman"/>
              <a:buNone/>
              <a:defRPr sz="1400"/>
            </a:lvl9pPr>
          </a:lstStyle>
          <a:p>
            <a:endParaRPr/>
          </a:p>
        </p:txBody>
      </p:sp>
      <p:sp>
        <p:nvSpPr>
          <p:cNvPr id="34" name="Google Shape;34;p14"/>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4"/>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4"/>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5"/>
          <p:cNvSpPr txBox="1">
            <a:spLocks noGrp="1"/>
          </p:cNvSpPr>
          <p:nvPr>
            <p:ph type="title"/>
          </p:nvPr>
        </p:nvSpPr>
        <p:spPr>
          <a:xfrm>
            <a:off x="2270125" y="3805238"/>
            <a:ext cx="25734963" cy="71342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9" name="Google Shape;39;p15"/>
          <p:cNvSpPr txBox="1">
            <a:spLocks noGrp="1"/>
          </p:cNvSpPr>
          <p:nvPr>
            <p:ph type="body" idx="1"/>
          </p:nvPr>
        </p:nvSpPr>
        <p:spPr>
          <a:xfrm>
            <a:off x="2270641" y="12365531"/>
            <a:ext cx="12791277" cy="25682258"/>
          </a:xfrm>
          <a:prstGeom prst="rect">
            <a:avLst/>
          </a:prstGeom>
          <a:noFill/>
          <a:ln>
            <a:noFill/>
          </a:ln>
        </p:spPr>
        <p:txBody>
          <a:bodyPr spcFirstLastPara="1" wrap="square" lIns="322250" tIns="160325" rIns="322250" bIns="1603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0" name="Google Shape;40;p15"/>
          <p:cNvSpPr txBox="1">
            <a:spLocks noGrp="1"/>
          </p:cNvSpPr>
          <p:nvPr>
            <p:ph type="body" idx="2"/>
          </p:nvPr>
        </p:nvSpPr>
        <p:spPr>
          <a:xfrm>
            <a:off x="15213296" y="12365531"/>
            <a:ext cx="12791277" cy="25682258"/>
          </a:xfrm>
          <a:prstGeom prst="rect">
            <a:avLst/>
          </a:prstGeom>
          <a:noFill/>
          <a:ln>
            <a:noFill/>
          </a:ln>
        </p:spPr>
        <p:txBody>
          <a:bodyPr spcFirstLastPara="1" wrap="square" lIns="322250" tIns="160325" rIns="322250" bIns="160325" anchor="t" anchorCtr="0">
            <a:noAutofit/>
          </a:bodyPr>
          <a:lstStyle>
            <a:lvl1pPr marL="457200" lvl="0" indent="-406400" algn="l">
              <a:lnSpc>
                <a:spcPct val="100000"/>
              </a:lnSpc>
              <a:spcBef>
                <a:spcPts val="560"/>
              </a:spcBef>
              <a:spcAft>
                <a:spcPts val="0"/>
              </a:spcAft>
              <a:buClr>
                <a:schemeClr val="dk1"/>
              </a:buClr>
              <a:buSzPts val="2800"/>
              <a:buFont typeface="Times New Roman"/>
              <a:buChar char="•"/>
              <a:defRPr sz="2800"/>
            </a:lvl1pPr>
            <a:lvl2pPr marL="914400" lvl="1" indent="-381000" algn="l">
              <a:lnSpc>
                <a:spcPct val="100000"/>
              </a:lnSpc>
              <a:spcBef>
                <a:spcPts val="480"/>
              </a:spcBef>
              <a:spcAft>
                <a:spcPts val="0"/>
              </a:spcAft>
              <a:buClr>
                <a:schemeClr val="dk1"/>
              </a:buClr>
              <a:buSzPts val="2400"/>
              <a:buFont typeface="Times New Roman"/>
              <a:buChar char="–"/>
              <a:defRPr sz="2400"/>
            </a:lvl2pPr>
            <a:lvl3pPr marL="1371600" lvl="2" indent="-355600" algn="l">
              <a:lnSpc>
                <a:spcPct val="100000"/>
              </a:lnSpc>
              <a:spcBef>
                <a:spcPts val="400"/>
              </a:spcBef>
              <a:spcAft>
                <a:spcPts val="0"/>
              </a:spcAft>
              <a:buClr>
                <a:schemeClr val="dk1"/>
              </a:buClr>
              <a:buSzPts val="2000"/>
              <a:buFont typeface="Times New Roman"/>
              <a:buChar char="•"/>
              <a:defRPr sz="2000"/>
            </a:lvl3pPr>
            <a:lvl4pPr marL="1828800" lvl="3" indent="-342900" algn="l">
              <a:lnSpc>
                <a:spcPct val="100000"/>
              </a:lnSpc>
              <a:spcBef>
                <a:spcPts val="360"/>
              </a:spcBef>
              <a:spcAft>
                <a:spcPts val="0"/>
              </a:spcAft>
              <a:buClr>
                <a:schemeClr val="dk1"/>
              </a:buClr>
              <a:buSzPts val="1800"/>
              <a:buFont typeface="Times New Roman"/>
              <a:buChar char="–"/>
              <a:defRPr sz="1800"/>
            </a:lvl4pPr>
            <a:lvl5pPr marL="2286000" lvl="4" indent="-342900" algn="l">
              <a:lnSpc>
                <a:spcPct val="100000"/>
              </a:lnSpc>
              <a:spcBef>
                <a:spcPts val="360"/>
              </a:spcBef>
              <a:spcAft>
                <a:spcPts val="0"/>
              </a:spcAft>
              <a:buClr>
                <a:schemeClr val="dk1"/>
              </a:buClr>
              <a:buSzPts val="1800"/>
              <a:buFont typeface="Times New Roman"/>
              <a:buChar char="•"/>
              <a:defRPr sz="1800"/>
            </a:lvl5pPr>
            <a:lvl6pPr marL="2743200" lvl="5" indent="-342900" algn="l">
              <a:lnSpc>
                <a:spcPct val="100000"/>
              </a:lnSpc>
              <a:spcBef>
                <a:spcPts val="360"/>
              </a:spcBef>
              <a:spcAft>
                <a:spcPts val="0"/>
              </a:spcAft>
              <a:buClr>
                <a:schemeClr val="dk1"/>
              </a:buClr>
              <a:buSzPts val="1800"/>
              <a:buFont typeface="Times New Roman"/>
              <a:buChar char="•"/>
              <a:defRPr sz="1800"/>
            </a:lvl6pPr>
            <a:lvl7pPr marL="3200400" lvl="6" indent="-342900" algn="l">
              <a:lnSpc>
                <a:spcPct val="100000"/>
              </a:lnSpc>
              <a:spcBef>
                <a:spcPts val="360"/>
              </a:spcBef>
              <a:spcAft>
                <a:spcPts val="0"/>
              </a:spcAft>
              <a:buClr>
                <a:schemeClr val="dk1"/>
              </a:buClr>
              <a:buSzPts val="1800"/>
              <a:buFont typeface="Times New Roman"/>
              <a:buChar char="•"/>
              <a:defRPr sz="1800"/>
            </a:lvl7pPr>
            <a:lvl8pPr marL="3657600" lvl="7" indent="-342900" algn="l">
              <a:lnSpc>
                <a:spcPct val="100000"/>
              </a:lnSpc>
              <a:spcBef>
                <a:spcPts val="360"/>
              </a:spcBef>
              <a:spcAft>
                <a:spcPts val="0"/>
              </a:spcAft>
              <a:buClr>
                <a:schemeClr val="dk1"/>
              </a:buClr>
              <a:buSzPts val="1800"/>
              <a:buFont typeface="Times New Roman"/>
              <a:buChar char="•"/>
              <a:defRPr sz="1800"/>
            </a:lvl8pPr>
            <a:lvl9pPr marL="4114800" lvl="8" indent="-342900" algn="l">
              <a:lnSpc>
                <a:spcPct val="100000"/>
              </a:lnSpc>
              <a:spcBef>
                <a:spcPts val="360"/>
              </a:spcBef>
              <a:spcAft>
                <a:spcPts val="0"/>
              </a:spcAft>
              <a:buClr>
                <a:schemeClr val="dk1"/>
              </a:buClr>
              <a:buSzPts val="1800"/>
              <a:buFont typeface="Times New Roman"/>
              <a:buChar char="•"/>
              <a:defRPr sz="1800"/>
            </a:lvl9pPr>
          </a:lstStyle>
          <a:p>
            <a:endParaRPr/>
          </a:p>
        </p:txBody>
      </p:sp>
      <p:sp>
        <p:nvSpPr>
          <p:cNvPr id="41" name="Google Shape;41;p15"/>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5"/>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5"/>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6"/>
          <p:cNvSpPr txBox="1">
            <a:spLocks noGrp="1"/>
          </p:cNvSpPr>
          <p:nvPr>
            <p:ph type="title"/>
          </p:nvPr>
        </p:nvSpPr>
        <p:spPr>
          <a:xfrm>
            <a:off x="1513761" y="1713638"/>
            <a:ext cx="27247692" cy="7133961"/>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1513762" y="9581803"/>
            <a:ext cx="13376283" cy="3992045"/>
          </a:xfrm>
          <a:prstGeom prst="rect">
            <a:avLst/>
          </a:prstGeom>
          <a:noFill/>
          <a:ln>
            <a:noFill/>
          </a:ln>
        </p:spPr>
        <p:txBody>
          <a:bodyPr spcFirstLastPara="1" wrap="square" lIns="322250" tIns="160325" rIns="322250" bIns="1603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7" name="Google Shape;47;p16"/>
          <p:cNvSpPr txBox="1">
            <a:spLocks noGrp="1"/>
          </p:cNvSpPr>
          <p:nvPr>
            <p:ph type="body" idx="2"/>
          </p:nvPr>
        </p:nvSpPr>
        <p:spPr>
          <a:xfrm>
            <a:off x="1513762" y="13573847"/>
            <a:ext cx="13376283" cy="24662696"/>
          </a:xfrm>
          <a:prstGeom prst="rect">
            <a:avLst/>
          </a:prstGeom>
          <a:noFill/>
          <a:ln>
            <a:noFill/>
          </a:ln>
        </p:spPr>
        <p:txBody>
          <a:bodyPr spcFirstLastPara="1" wrap="square" lIns="322250" tIns="160325" rIns="322250" bIns="1603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48" name="Google Shape;48;p16"/>
          <p:cNvSpPr txBox="1">
            <a:spLocks noGrp="1"/>
          </p:cNvSpPr>
          <p:nvPr>
            <p:ph type="body" idx="3"/>
          </p:nvPr>
        </p:nvSpPr>
        <p:spPr>
          <a:xfrm>
            <a:off x="15378862" y="9581803"/>
            <a:ext cx="13382590" cy="3992045"/>
          </a:xfrm>
          <a:prstGeom prst="rect">
            <a:avLst/>
          </a:prstGeom>
          <a:noFill/>
          <a:ln>
            <a:noFill/>
          </a:ln>
        </p:spPr>
        <p:txBody>
          <a:bodyPr spcFirstLastPara="1" wrap="square" lIns="322250" tIns="160325" rIns="322250" bIns="160325" anchor="b" anchorCtr="0">
            <a:noAutofit/>
          </a:bodyPr>
          <a:lstStyle>
            <a:lvl1pPr marL="457200" lvl="0" indent="-228600" algn="l">
              <a:lnSpc>
                <a:spcPct val="100000"/>
              </a:lnSpc>
              <a:spcBef>
                <a:spcPts val="480"/>
              </a:spcBef>
              <a:spcAft>
                <a:spcPts val="0"/>
              </a:spcAft>
              <a:buClr>
                <a:schemeClr val="dk1"/>
              </a:buClr>
              <a:buSzPts val="2400"/>
              <a:buFont typeface="Times New Roman"/>
              <a:buNone/>
              <a:defRPr sz="2400" b="1"/>
            </a:lvl1pPr>
            <a:lvl2pPr marL="914400" lvl="1" indent="-228600" algn="l">
              <a:lnSpc>
                <a:spcPct val="100000"/>
              </a:lnSpc>
              <a:spcBef>
                <a:spcPts val="400"/>
              </a:spcBef>
              <a:spcAft>
                <a:spcPts val="0"/>
              </a:spcAft>
              <a:buClr>
                <a:schemeClr val="dk1"/>
              </a:buClr>
              <a:buSzPts val="2000"/>
              <a:buFont typeface="Times New Roman"/>
              <a:buNone/>
              <a:defRPr sz="2000" b="1"/>
            </a:lvl2pPr>
            <a:lvl3pPr marL="1371600" lvl="2" indent="-228600" algn="l">
              <a:lnSpc>
                <a:spcPct val="100000"/>
              </a:lnSpc>
              <a:spcBef>
                <a:spcPts val="360"/>
              </a:spcBef>
              <a:spcAft>
                <a:spcPts val="0"/>
              </a:spcAft>
              <a:buClr>
                <a:schemeClr val="dk1"/>
              </a:buClr>
              <a:buSzPts val="1800"/>
              <a:buFont typeface="Times New Roman"/>
              <a:buNone/>
              <a:defRPr sz="1800" b="1"/>
            </a:lvl3pPr>
            <a:lvl4pPr marL="1828800" lvl="3" indent="-228600" algn="l">
              <a:lnSpc>
                <a:spcPct val="100000"/>
              </a:lnSpc>
              <a:spcBef>
                <a:spcPts val="320"/>
              </a:spcBef>
              <a:spcAft>
                <a:spcPts val="0"/>
              </a:spcAft>
              <a:buClr>
                <a:schemeClr val="dk1"/>
              </a:buClr>
              <a:buSzPts val="1600"/>
              <a:buFont typeface="Times New Roman"/>
              <a:buNone/>
              <a:defRPr sz="1600" b="1"/>
            </a:lvl4pPr>
            <a:lvl5pPr marL="2286000" lvl="4" indent="-228600" algn="l">
              <a:lnSpc>
                <a:spcPct val="100000"/>
              </a:lnSpc>
              <a:spcBef>
                <a:spcPts val="320"/>
              </a:spcBef>
              <a:spcAft>
                <a:spcPts val="0"/>
              </a:spcAft>
              <a:buClr>
                <a:schemeClr val="dk1"/>
              </a:buClr>
              <a:buSzPts val="1600"/>
              <a:buFont typeface="Times New Roman"/>
              <a:buNone/>
              <a:defRPr sz="1600" b="1"/>
            </a:lvl5pPr>
            <a:lvl6pPr marL="2743200" lvl="5" indent="-228600" algn="l">
              <a:lnSpc>
                <a:spcPct val="100000"/>
              </a:lnSpc>
              <a:spcBef>
                <a:spcPts val="320"/>
              </a:spcBef>
              <a:spcAft>
                <a:spcPts val="0"/>
              </a:spcAft>
              <a:buClr>
                <a:schemeClr val="dk1"/>
              </a:buClr>
              <a:buSzPts val="1600"/>
              <a:buFont typeface="Times New Roman"/>
              <a:buNone/>
              <a:defRPr sz="1600" b="1"/>
            </a:lvl6pPr>
            <a:lvl7pPr marL="3200400" lvl="6" indent="-228600" algn="l">
              <a:lnSpc>
                <a:spcPct val="100000"/>
              </a:lnSpc>
              <a:spcBef>
                <a:spcPts val="320"/>
              </a:spcBef>
              <a:spcAft>
                <a:spcPts val="0"/>
              </a:spcAft>
              <a:buClr>
                <a:schemeClr val="dk1"/>
              </a:buClr>
              <a:buSzPts val="1600"/>
              <a:buFont typeface="Times New Roman"/>
              <a:buNone/>
              <a:defRPr sz="1600" b="1"/>
            </a:lvl7pPr>
            <a:lvl8pPr marL="3657600" lvl="7" indent="-228600" algn="l">
              <a:lnSpc>
                <a:spcPct val="100000"/>
              </a:lnSpc>
              <a:spcBef>
                <a:spcPts val="320"/>
              </a:spcBef>
              <a:spcAft>
                <a:spcPts val="0"/>
              </a:spcAft>
              <a:buClr>
                <a:schemeClr val="dk1"/>
              </a:buClr>
              <a:buSzPts val="1600"/>
              <a:buFont typeface="Times New Roman"/>
              <a:buNone/>
              <a:defRPr sz="1600" b="1"/>
            </a:lvl8pPr>
            <a:lvl9pPr marL="4114800" lvl="8" indent="-228600" algn="l">
              <a:lnSpc>
                <a:spcPct val="100000"/>
              </a:lnSpc>
              <a:spcBef>
                <a:spcPts val="320"/>
              </a:spcBef>
              <a:spcAft>
                <a:spcPts val="0"/>
              </a:spcAft>
              <a:buClr>
                <a:schemeClr val="dk1"/>
              </a:buClr>
              <a:buSzPts val="1600"/>
              <a:buFont typeface="Times New Roman"/>
              <a:buNone/>
              <a:defRPr sz="1600" b="1"/>
            </a:lvl9pPr>
          </a:lstStyle>
          <a:p>
            <a:endParaRPr/>
          </a:p>
        </p:txBody>
      </p:sp>
      <p:sp>
        <p:nvSpPr>
          <p:cNvPr id="49" name="Google Shape;49;p16"/>
          <p:cNvSpPr txBox="1">
            <a:spLocks noGrp="1"/>
          </p:cNvSpPr>
          <p:nvPr>
            <p:ph type="body" idx="4"/>
          </p:nvPr>
        </p:nvSpPr>
        <p:spPr>
          <a:xfrm>
            <a:off x="15378862" y="13573847"/>
            <a:ext cx="13382590" cy="24662696"/>
          </a:xfrm>
          <a:prstGeom prst="rect">
            <a:avLst/>
          </a:prstGeom>
          <a:noFill/>
          <a:ln>
            <a:noFill/>
          </a:ln>
        </p:spPr>
        <p:txBody>
          <a:bodyPr spcFirstLastPara="1" wrap="square" lIns="322250" tIns="160325" rIns="322250" bIns="160325" anchor="t" anchorCtr="0">
            <a:noAutofit/>
          </a:bodyPr>
          <a:lstStyle>
            <a:lvl1pPr marL="457200" lvl="0" indent="-381000" algn="l">
              <a:lnSpc>
                <a:spcPct val="100000"/>
              </a:lnSpc>
              <a:spcBef>
                <a:spcPts val="480"/>
              </a:spcBef>
              <a:spcAft>
                <a:spcPts val="0"/>
              </a:spcAft>
              <a:buClr>
                <a:schemeClr val="dk1"/>
              </a:buClr>
              <a:buSzPts val="2400"/>
              <a:buFont typeface="Times New Roman"/>
              <a:buChar char="•"/>
              <a:defRPr sz="2400"/>
            </a:lvl1pPr>
            <a:lvl2pPr marL="914400" lvl="1" indent="-355600" algn="l">
              <a:lnSpc>
                <a:spcPct val="100000"/>
              </a:lnSpc>
              <a:spcBef>
                <a:spcPts val="400"/>
              </a:spcBef>
              <a:spcAft>
                <a:spcPts val="0"/>
              </a:spcAft>
              <a:buClr>
                <a:schemeClr val="dk1"/>
              </a:buClr>
              <a:buSzPts val="2000"/>
              <a:buFont typeface="Times New Roman"/>
              <a:buChar char="–"/>
              <a:defRPr sz="2000"/>
            </a:lvl2pPr>
            <a:lvl3pPr marL="1371600" lvl="2" indent="-342900" algn="l">
              <a:lnSpc>
                <a:spcPct val="100000"/>
              </a:lnSpc>
              <a:spcBef>
                <a:spcPts val="360"/>
              </a:spcBef>
              <a:spcAft>
                <a:spcPts val="0"/>
              </a:spcAft>
              <a:buClr>
                <a:schemeClr val="dk1"/>
              </a:buClr>
              <a:buSzPts val="1800"/>
              <a:buFont typeface="Times New Roman"/>
              <a:buChar char="•"/>
              <a:defRPr sz="1800"/>
            </a:lvl3pPr>
            <a:lvl4pPr marL="1828800" lvl="3" indent="-330200" algn="l">
              <a:lnSpc>
                <a:spcPct val="100000"/>
              </a:lnSpc>
              <a:spcBef>
                <a:spcPts val="320"/>
              </a:spcBef>
              <a:spcAft>
                <a:spcPts val="0"/>
              </a:spcAft>
              <a:buClr>
                <a:schemeClr val="dk1"/>
              </a:buClr>
              <a:buSzPts val="1600"/>
              <a:buFont typeface="Times New Roman"/>
              <a:buChar char="–"/>
              <a:defRPr sz="1600"/>
            </a:lvl4pPr>
            <a:lvl5pPr marL="2286000" lvl="4" indent="-330200" algn="l">
              <a:lnSpc>
                <a:spcPct val="100000"/>
              </a:lnSpc>
              <a:spcBef>
                <a:spcPts val="320"/>
              </a:spcBef>
              <a:spcAft>
                <a:spcPts val="0"/>
              </a:spcAft>
              <a:buClr>
                <a:schemeClr val="dk1"/>
              </a:buClr>
              <a:buSzPts val="1600"/>
              <a:buFont typeface="Times New Roman"/>
              <a:buChar char="•"/>
              <a:defRPr sz="1600"/>
            </a:lvl5pPr>
            <a:lvl6pPr marL="2743200" lvl="5" indent="-330200" algn="l">
              <a:lnSpc>
                <a:spcPct val="100000"/>
              </a:lnSpc>
              <a:spcBef>
                <a:spcPts val="320"/>
              </a:spcBef>
              <a:spcAft>
                <a:spcPts val="0"/>
              </a:spcAft>
              <a:buClr>
                <a:schemeClr val="dk1"/>
              </a:buClr>
              <a:buSzPts val="1600"/>
              <a:buFont typeface="Times New Roman"/>
              <a:buChar char="•"/>
              <a:defRPr sz="1600"/>
            </a:lvl6pPr>
            <a:lvl7pPr marL="3200400" lvl="6" indent="-330200" algn="l">
              <a:lnSpc>
                <a:spcPct val="100000"/>
              </a:lnSpc>
              <a:spcBef>
                <a:spcPts val="320"/>
              </a:spcBef>
              <a:spcAft>
                <a:spcPts val="0"/>
              </a:spcAft>
              <a:buClr>
                <a:schemeClr val="dk1"/>
              </a:buClr>
              <a:buSzPts val="1600"/>
              <a:buFont typeface="Times New Roman"/>
              <a:buChar char="•"/>
              <a:defRPr sz="1600"/>
            </a:lvl7pPr>
            <a:lvl8pPr marL="3657600" lvl="7" indent="-330200" algn="l">
              <a:lnSpc>
                <a:spcPct val="100000"/>
              </a:lnSpc>
              <a:spcBef>
                <a:spcPts val="320"/>
              </a:spcBef>
              <a:spcAft>
                <a:spcPts val="0"/>
              </a:spcAft>
              <a:buClr>
                <a:schemeClr val="dk1"/>
              </a:buClr>
              <a:buSzPts val="1600"/>
              <a:buFont typeface="Times New Roman"/>
              <a:buChar char="•"/>
              <a:defRPr sz="1600"/>
            </a:lvl8pPr>
            <a:lvl9pPr marL="4114800" lvl="8" indent="-330200" algn="l">
              <a:lnSpc>
                <a:spcPct val="100000"/>
              </a:lnSpc>
              <a:spcBef>
                <a:spcPts val="320"/>
              </a:spcBef>
              <a:spcAft>
                <a:spcPts val="0"/>
              </a:spcAft>
              <a:buClr>
                <a:schemeClr val="dk1"/>
              </a:buClr>
              <a:buSzPts val="1600"/>
              <a:buFont typeface="Times New Roman"/>
              <a:buChar char="•"/>
              <a:defRPr sz="1600"/>
            </a:lvl9pPr>
          </a:lstStyle>
          <a:p>
            <a:endParaRPr/>
          </a:p>
        </p:txBody>
      </p:sp>
      <p:sp>
        <p:nvSpPr>
          <p:cNvPr id="50" name="Google Shape;50;p16"/>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6"/>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7"/>
          <p:cNvSpPr txBox="1">
            <a:spLocks noGrp="1"/>
          </p:cNvSpPr>
          <p:nvPr>
            <p:ph type="title"/>
          </p:nvPr>
        </p:nvSpPr>
        <p:spPr>
          <a:xfrm>
            <a:off x="2270125" y="3805238"/>
            <a:ext cx="25734963" cy="71342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17"/>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7"/>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7"/>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8"/>
          <p:cNvSpPr txBox="1">
            <a:spLocks noGrp="1"/>
          </p:cNvSpPr>
          <p:nvPr>
            <p:ph type="title"/>
          </p:nvPr>
        </p:nvSpPr>
        <p:spPr>
          <a:xfrm>
            <a:off x="1513762" y="1704720"/>
            <a:ext cx="9960861" cy="7252860"/>
          </a:xfrm>
          <a:prstGeom prst="rect">
            <a:avLst/>
          </a:prstGeom>
          <a:noFill/>
          <a:ln>
            <a:noFill/>
          </a:ln>
        </p:spPr>
        <p:txBody>
          <a:bodyPr spcFirstLastPara="1" wrap="square" lIns="322250" tIns="160325" rIns="322250" bIns="1603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8"/>
          <p:cNvSpPr txBox="1">
            <a:spLocks noGrp="1"/>
          </p:cNvSpPr>
          <p:nvPr>
            <p:ph type="body" idx="1"/>
          </p:nvPr>
        </p:nvSpPr>
        <p:spPr>
          <a:xfrm>
            <a:off x="11837295" y="1704721"/>
            <a:ext cx="16924159" cy="36531823"/>
          </a:xfrm>
          <a:prstGeom prst="rect">
            <a:avLst/>
          </a:prstGeom>
          <a:noFill/>
          <a:ln>
            <a:noFill/>
          </a:ln>
        </p:spPr>
        <p:txBody>
          <a:bodyPr spcFirstLastPara="1" wrap="square" lIns="322250" tIns="160325" rIns="322250" bIns="160325" anchor="t" anchorCtr="0">
            <a:noAutofit/>
          </a:bodyPr>
          <a:lstStyle>
            <a:lvl1pPr marL="457200" lvl="0" indent="-431800" algn="l">
              <a:lnSpc>
                <a:spcPct val="100000"/>
              </a:lnSpc>
              <a:spcBef>
                <a:spcPts val="640"/>
              </a:spcBef>
              <a:spcAft>
                <a:spcPts val="0"/>
              </a:spcAft>
              <a:buClr>
                <a:schemeClr val="dk1"/>
              </a:buClr>
              <a:buSzPts val="3200"/>
              <a:buFont typeface="Times New Roman"/>
              <a:buChar char="•"/>
              <a:defRPr sz="3200"/>
            </a:lvl1pPr>
            <a:lvl2pPr marL="914400" lvl="1" indent="-406400" algn="l">
              <a:lnSpc>
                <a:spcPct val="100000"/>
              </a:lnSpc>
              <a:spcBef>
                <a:spcPts val="560"/>
              </a:spcBef>
              <a:spcAft>
                <a:spcPts val="0"/>
              </a:spcAft>
              <a:buClr>
                <a:schemeClr val="dk1"/>
              </a:buClr>
              <a:buSzPts val="2800"/>
              <a:buFont typeface="Times New Roman"/>
              <a:buChar char="–"/>
              <a:defRPr sz="2800"/>
            </a:lvl2pPr>
            <a:lvl3pPr marL="1371600" lvl="2" indent="-381000" algn="l">
              <a:lnSpc>
                <a:spcPct val="100000"/>
              </a:lnSpc>
              <a:spcBef>
                <a:spcPts val="480"/>
              </a:spcBef>
              <a:spcAft>
                <a:spcPts val="0"/>
              </a:spcAft>
              <a:buClr>
                <a:schemeClr val="dk1"/>
              </a:buClr>
              <a:buSzPts val="2400"/>
              <a:buFont typeface="Times New Roman"/>
              <a:buChar char="•"/>
              <a:defRPr sz="2400"/>
            </a:lvl3pPr>
            <a:lvl4pPr marL="1828800" lvl="3" indent="-355600" algn="l">
              <a:lnSpc>
                <a:spcPct val="100000"/>
              </a:lnSpc>
              <a:spcBef>
                <a:spcPts val="400"/>
              </a:spcBef>
              <a:spcAft>
                <a:spcPts val="0"/>
              </a:spcAft>
              <a:buClr>
                <a:schemeClr val="dk1"/>
              </a:buClr>
              <a:buSzPts val="2000"/>
              <a:buFont typeface="Times New Roman"/>
              <a:buChar char="–"/>
              <a:defRPr sz="2000"/>
            </a:lvl4pPr>
            <a:lvl5pPr marL="2286000" lvl="4" indent="-355600" algn="l">
              <a:lnSpc>
                <a:spcPct val="100000"/>
              </a:lnSpc>
              <a:spcBef>
                <a:spcPts val="400"/>
              </a:spcBef>
              <a:spcAft>
                <a:spcPts val="0"/>
              </a:spcAft>
              <a:buClr>
                <a:schemeClr val="dk1"/>
              </a:buClr>
              <a:buSzPts val="2000"/>
              <a:buFont typeface="Times New Roman"/>
              <a:buChar char="•"/>
              <a:defRPr sz="2000"/>
            </a:lvl5pPr>
            <a:lvl6pPr marL="2743200" lvl="5" indent="-355600" algn="l">
              <a:lnSpc>
                <a:spcPct val="100000"/>
              </a:lnSpc>
              <a:spcBef>
                <a:spcPts val="400"/>
              </a:spcBef>
              <a:spcAft>
                <a:spcPts val="0"/>
              </a:spcAft>
              <a:buClr>
                <a:schemeClr val="dk1"/>
              </a:buClr>
              <a:buSzPts val="2000"/>
              <a:buFont typeface="Times New Roman"/>
              <a:buChar char="•"/>
              <a:defRPr sz="2000"/>
            </a:lvl6pPr>
            <a:lvl7pPr marL="3200400" lvl="6" indent="-355600" algn="l">
              <a:lnSpc>
                <a:spcPct val="100000"/>
              </a:lnSpc>
              <a:spcBef>
                <a:spcPts val="400"/>
              </a:spcBef>
              <a:spcAft>
                <a:spcPts val="0"/>
              </a:spcAft>
              <a:buClr>
                <a:schemeClr val="dk1"/>
              </a:buClr>
              <a:buSzPts val="2000"/>
              <a:buFont typeface="Times New Roman"/>
              <a:buChar char="•"/>
              <a:defRPr sz="2000"/>
            </a:lvl7pPr>
            <a:lvl8pPr marL="3657600" lvl="7" indent="-355600" algn="l">
              <a:lnSpc>
                <a:spcPct val="100000"/>
              </a:lnSpc>
              <a:spcBef>
                <a:spcPts val="400"/>
              </a:spcBef>
              <a:spcAft>
                <a:spcPts val="0"/>
              </a:spcAft>
              <a:buClr>
                <a:schemeClr val="dk1"/>
              </a:buClr>
              <a:buSzPts val="2000"/>
              <a:buFont typeface="Times New Roman"/>
              <a:buChar char="•"/>
              <a:defRPr sz="2000"/>
            </a:lvl8pPr>
            <a:lvl9pPr marL="4114800" lvl="8" indent="-355600" algn="l">
              <a:lnSpc>
                <a:spcPct val="100000"/>
              </a:lnSpc>
              <a:spcBef>
                <a:spcPts val="400"/>
              </a:spcBef>
              <a:spcAft>
                <a:spcPts val="0"/>
              </a:spcAft>
              <a:buClr>
                <a:schemeClr val="dk1"/>
              </a:buClr>
              <a:buSzPts val="2000"/>
              <a:buFont typeface="Times New Roman"/>
              <a:buChar char="•"/>
              <a:defRPr sz="2000"/>
            </a:lvl9pPr>
          </a:lstStyle>
          <a:p>
            <a:endParaRPr/>
          </a:p>
        </p:txBody>
      </p:sp>
      <p:sp>
        <p:nvSpPr>
          <p:cNvPr id="61" name="Google Shape;61;p18"/>
          <p:cNvSpPr txBox="1">
            <a:spLocks noGrp="1"/>
          </p:cNvSpPr>
          <p:nvPr>
            <p:ph type="body" idx="2"/>
          </p:nvPr>
        </p:nvSpPr>
        <p:spPr>
          <a:xfrm>
            <a:off x="1513762" y="8957580"/>
            <a:ext cx="9960861" cy="29278963"/>
          </a:xfrm>
          <a:prstGeom prst="rect">
            <a:avLst/>
          </a:prstGeom>
          <a:noFill/>
          <a:ln>
            <a:noFill/>
          </a:ln>
        </p:spPr>
        <p:txBody>
          <a:bodyPr spcFirstLastPara="1" wrap="square" lIns="322250" tIns="160325" rIns="322250" bIns="1603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2" name="Google Shape;62;p18"/>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8"/>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8"/>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9"/>
          <p:cNvSpPr txBox="1">
            <a:spLocks noGrp="1"/>
          </p:cNvSpPr>
          <p:nvPr>
            <p:ph type="title"/>
          </p:nvPr>
        </p:nvSpPr>
        <p:spPr>
          <a:xfrm>
            <a:off x="5933627" y="29962634"/>
            <a:ext cx="18165128" cy="3537255"/>
          </a:xfrm>
          <a:prstGeom prst="rect">
            <a:avLst/>
          </a:prstGeom>
          <a:noFill/>
          <a:ln>
            <a:noFill/>
          </a:ln>
        </p:spPr>
        <p:txBody>
          <a:bodyPr spcFirstLastPara="1" wrap="square" lIns="322250" tIns="160325" rIns="322250" bIns="160325"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19"/>
          <p:cNvSpPr>
            <a:spLocks noGrp="1"/>
          </p:cNvSpPr>
          <p:nvPr>
            <p:ph type="pic" idx="2"/>
          </p:nvPr>
        </p:nvSpPr>
        <p:spPr>
          <a:xfrm>
            <a:off x="5933627" y="3824100"/>
            <a:ext cx="18165128" cy="25682258"/>
          </a:xfrm>
          <a:prstGeom prst="rect">
            <a:avLst/>
          </a:prstGeom>
          <a:noFill/>
          <a:ln>
            <a:noFill/>
          </a:ln>
        </p:spPr>
      </p:sp>
      <p:sp>
        <p:nvSpPr>
          <p:cNvPr id="68" name="Google Shape;68;p19"/>
          <p:cNvSpPr txBox="1">
            <a:spLocks noGrp="1"/>
          </p:cNvSpPr>
          <p:nvPr>
            <p:ph type="body" idx="1"/>
          </p:nvPr>
        </p:nvSpPr>
        <p:spPr>
          <a:xfrm>
            <a:off x="5933627" y="33499891"/>
            <a:ext cx="18165128" cy="5023497"/>
          </a:xfrm>
          <a:prstGeom prst="rect">
            <a:avLst/>
          </a:prstGeom>
          <a:noFill/>
          <a:ln>
            <a:noFill/>
          </a:ln>
        </p:spPr>
        <p:txBody>
          <a:bodyPr spcFirstLastPara="1" wrap="square" lIns="322250" tIns="160325" rIns="322250" bIns="160325" anchor="t" anchorCtr="0">
            <a:noAutofit/>
          </a:bodyPr>
          <a:lstStyle>
            <a:lvl1pPr marL="457200" lvl="0" indent="-228600" algn="l">
              <a:lnSpc>
                <a:spcPct val="100000"/>
              </a:lnSpc>
              <a:spcBef>
                <a:spcPts val="280"/>
              </a:spcBef>
              <a:spcAft>
                <a:spcPts val="0"/>
              </a:spcAft>
              <a:buClr>
                <a:schemeClr val="dk1"/>
              </a:buClr>
              <a:buSzPts val="1400"/>
              <a:buFont typeface="Times New Roman"/>
              <a:buNone/>
              <a:defRPr sz="1400"/>
            </a:lvl1pPr>
            <a:lvl2pPr marL="914400" lvl="1" indent="-228600" algn="l">
              <a:lnSpc>
                <a:spcPct val="100000"/>
              </a:lnSpc>
              <a:spcBef>
                <a:spcPts val="240"/>
              </a:spcBef>
              <a:spcAft>
                <a:spcPts val="0"/>
              </a:spcAft>
              <a:buClr>
                <a:schemeClr val="dk1"/>
              </a:buClr>
              <a:buSzPts val="1200"/>
              <a:buFont typeface="Times New Roman"/>
              <a:buNone/>
              <a:defRPr sz="1200"/>
            </a:lvl2pPr>
            <a:lvl3pPr marL="1371600" lvl="2" indent="-228600" algn="l">
              <a:lnSpc>
                <a:spcPct val="100000"/>
              </a:lnSpc>
              <a:spcBef>
                <a:spcPts val="200"/>
              </a:spcBef>
              <a:spcAft>
                <a:spcPts val="0"/>
              </a:spcAft>
              <a:buClr>
                <a:schemeClr val="dk1"/>
              </a:buClr>
              <a:buSzPts val="1000"/>
              <a:buFont typeface="Times New Roman"/>
              <a:buNone/>
              <a:defRPr sz="1000"/>
            </a:lvl3pPr>
            <a:lvl4pPr marL="1828800" lvl="3" indent="-228600" algn="l">
              <a:lnSpc>
                <a:spcPct val="100000"/>
              </a:lnSpc>
              <a:spcBef>
                <a:spcPts val="180"/>
              </a:spcBef>
              <a:spcAft>
                <a:spcPts val="0"/>
              </a:spcAft>
              <a:buClr>
                <a:schemeClr val="dk1"/>
              </a:buClr>
              <a:buSzPts val="900"/>
              <a:buFont typeface="Times New Roman"/>
              <a:buNone/>
              <a:defRPr sz="900"/>
            </a:lvl4pPr>
            <a:lvl5pPr marL="2286000" lvl="4" indent="-228600" algn="l">
              <a:lnSpc>
                <a:spcPct val="100000"/>
              </a:lnSpc>
              <a:spcBef>
                <a:spcPts val="180"/>
              </a:spcBef>
              <a:spcAft>
                <a:spcPts val="0"/>
              </a:spcAft>
              <a:buClr>
                <a:schemeClr val="dk1"/>
              </a:buClr>
              <a:buSzPts val="900"/>
              <a:buFont typeface="Times New Roman"/>
              <a:buNone/>
              <a:defRPr sz="900"/>
            </a:lvl5pPr>
            <a:lvl6pPr marL="2743200" lvl="5" indent="-228600" algn="l">
              <a:lnSpc>
                <a:spcPct val="100000"/>
              </a:lnSpc>
              <a:spcBef>
                <a:spcPts val="180"/>
              </a:spcBef>
              <a:spcAft>
                <a:spcPts val="0"/>
              </a:spcAft>
              <a:buClr>
                <a:schemeClr val="dk1"/>
              </a:buClr>
              <a:buSzPts val="900"/>
              <a:buFont typeface="Times New Roman"/>
              <a:buNone/>
              <a:defRPr sz="900"/>
            </a:lvl6pPr>
            <a:lvl7pPr marL="3200400" lvl="6" indent="-228600" algn="l">
              <a:lnSpc>
                <a:spcPct val="100000"/>
              </a:lnSpc>
              <a:spcBef>
                <a:spcPts val="180"/>
              </a:spcBef>
              <a:spcAft>
                <a:spcPts val="0"/>
              </a:spcAft>
              <a:buClr>
                <a:schemeClr val="dk1"/>
              </a:buClr>
              <a:buSzPts val="900"/>
              <a:buFont typeface="Times New Roman"/>
              <a:buNone/>
              <a:defRPr sz="900"/>
            </a:lvl7pPr>
            <a:lvl8pPr marL="3657600" lvl="7" indent="-228600" algn="l">
              <a:lnSpc>
                <a:spcPct val="100000"/>
              </a:lnSpc>
              <a:spcBef>
                <a:spcPts val="180"/>
              </a:spcBef>
              <a:spcAft>
                <a:spcPts val="0"/>
              </a:spcAft>
              <a:buClr>
                <a:schemeClr val="dk1"/>
              </a:buClr>
              <a:buSzPts val="900"/>
              <a:buFont typeface="Times New Roman"/>
              <a:buNone/>
              <a:defRPr sz="900"/>
            </a:lvl8pPr>
            <a:lvl9pPr marL="4114800" lvl="8" indent="-228600" algn="l">
              <a:lnSpc>
                <a:spcPct val="100000"/>
              </a:lnSpc>
              <a:spcBef>
                <a:spcPts val="180"/>
              </a:spcBef>
              <a:spcAft>
                <a:spcPts val="0"/>
              </a:spcAft>
              <a:buClr>
                <a:schemeClr val="dk1"/>
              </a:buClr>
              <a:buSzPts val="900"/>
              <a:buFont typeface="Times New Roman"/>
              <a:buNone/>
              <a:defRPr sz="900"/>
            </a:lvl9pPr>
          </a:lstStyle>
          <a:p>
            <a:endParaRPr/>
          </a:p>
        </p:txBody>
      </p:sp>
      <p:sp>
        <p:nvSpPr>
          <p:cNvPr id="69" name="Google Shape;69;p19"/>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9"/>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9"/>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alpha val="49411"/>
          </a:srgbClr>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title"/>
          </p:nvPr>
        </p:nvSpPr>
        <p:spPr>
          <a:xfrm>
            <a:off x="2270125" y="3805238"/>
            <a:ext cx="25734963" cy="7134225"/>
          </a:xfrm>
          <a:prstGeom prst="rect">
            <a:avLst/>
          </a:prstGeom>
          <a:noFill/>
          <a:ln>
            <a:noFill/>
          </a:ln>
        </p:spPr>
        <p:txBody>
          <a:bodyPr spcFirstLastPara="1" wrap="square" lIns="322250" tIns="160325" rIns="322250" bIns="160325" anchor="ctr" anchorCtr="0">
            <a:noAutofit/>
          </a:bodyPr>
          <a:lstStyle>
            <a:lvl1pPr marR="0" lvl="0"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Clr>
                <a:srgbClr val="000000"/>
              </a:buClr>
              <a:buSzPts val="1400"/>
              <a:buFont typeface="Arial"/>
              <a:buNone/>
              <a:defRPr sz="15500" b="0" i="0" u="none" strike="noStrike" cap="none">
                <a:solidFill>
                  <a:schemeClr val="dk2"/>
                </a:solidFill>
                <a:latin typeface="Times New Roman"/>
                <a:ea typeface="Times New Roman"/>
                <a:cs typeface="Times New Roman"/>
                <a:sym typeface="Times New Roman"/>
              </a:defRPr>
            </a:lvl9pPr>
          </a:lstStyle>
          <a:p>
            <a:endParaRPr/>
          </a:p>
        </p:txBody>
      </p:sp>
      <p:sp>
        <p:nvSpPr>
          <p:cNvPr id="11" name="Google Shape;11;p10"/>
          <p:cNvSpPr txBox="1">
            <a:spLocks noGrp="1"/>
          </p:cNvSpPr>
          <p:nvPr>
            <p:ph type="body" idx="1"/>
          </p:nvPr>
        </p:nvSpPr>
        <p:spPr>
          <a:xfrm>
            <a:off x="2270125" y="12365038"/>
            <a:ext cx="25734963" cy="25682575"/>
          </a:xfrm>
          <a:prstGeom prst="rect">
            <a:avLst/>
          </a:prstGeom>
          <a:noFill/>
          <a:ln>
            <a:noFill/>
          </a:ln>
        </p:spPr>
        <p:txBody>
          <a:bodyPr spcFirstLastPara="1" wrap="square" lIns="322250" tIns="160325" rIns="322250" bIns="160325" anchor="t" anchorCtr="0">
            <a:noAutofit/>
          </a:bodyPr>
          <a:lstStyle>
            <a:lvl1pPr marL="457200" marR="0" lvl="0" indent="-946150" algn="l" rtl="0">
              <a:lnSpc>
                <a:spcPct val="100000"/>
              </a:lnSpc>
              <a:spcBef>
                <a:spcPts val="2260"/>
              </a:spcBef>
              <a:spcAft>
                <a:spcPts val="0"/>
              </a:spcAft>
              <a:buClr>
                <a:schemeClr val="dk1"/>
              </a:buClr>
              <a:buSzPts val="11300"/>
              <a:buFont typeface="Times New Roman"/>
              <a:buChar char="•"/>
              <a:defRPr sz="11300" b="0" i="0" u="none" strike="noStrike" cap="none">
                <a:solidFill>
                  <a:schemeClr val="dk1"/>
                </a:solidFill>
                <a:latin typeface="Times New Roman"/>
                <a:ea typeface="Times New Roman"/>
                <a:cs typeface="Times New Roman"/>
                <a:sym typeface="Times New Roman"/>
              </a:defRPr>
            </a:lvl1pPr>
            <a:lvl2pPr marL="914400" marR="0" lvl="1" indent="-857250" algn="l" rtl="0">
              <a:lnSpc>
                <a:spcPct val="100000"/>
              </a:lnSpc>
              <a:spcBef>
                <a:spcPts val="1980"/>
              </a:spcBef>
              <a:spcAft>
                <a:spcPts val="0"/>
              </a:spcAft>
              <a:buClr>
                <a:schemeClr val="dk1"/>
              </a:buClr>
              <a:buSzPts val="9900"/>
              <a:buFont typeface="Times New Roman"/>
              <a:buChar char="–"/>
              <a:defRPr sz="9900" b="0" i="0" u="none" strike="noStrike" cap="none">
                <a:solidFill>
                  <a:schemeClr val="dk1"/>
                </a:solidFill>
                <a:latin typeface="Times New Roman"/>
                <a:ea typeface="Times New Roman"/>
                <a:cs typeface="Times New Roman"/>
                <a:sym typeface="Times New Roman"/>
              </a:defRPr>
            </a:lvl2pPr>
            <a:lvl3pPr marL="1371600" marR="0" lvl="2" indent="-762000" algn="l" rtl="0">
              <a:lnSpc>
                <a:spcPct val="100000"/>
              </a:lnSpc>
              <a:spcBef>
                <a:spcPts val="1680"/>
              </a:spcBef>
              <a:spcAft>
                <a:spcPts val="0"/>
              </a:spcAft>
              <a:buClr>
                <a:schemeClr val="dk1"/>
              </a:buClr>
              <a:buSzPts val="8400"/>
              <a:buFont typeface="Times New Roman"/>
              <a:buChar char="•"/>
              <a:defRPr sz="8400" b="0" i="0" u="none" strike="noStrike" cap="none">
                <a:solidFill>
                  <a:schemeClr val="dk1"/>
                </a:solidFill>
                <a:latin typeface="Times New Roman"/>
                <a:ea typeface="Times New Roman"/>
                <a:cs typeface="Times New Roman"/>
                <a:sym typeface="Times New Roman"/>
              </a:defRPr>
            </a:lvl3pPr>
            <a:lvl4pPr marL="1828800" marR="0" lvl="3" indent="-679450" algn="l" rtl="0">
              <a:lnSpc>
                <a:spcPct val="100000"/>
              </a:lnSpc>
              <a:spcBef>
                <a:spcPts val="1420"/>
              </a:spcBef>
              <a:spcAft>
                <a:spcPts val="0"/>
              </a:spcAft>
              <a:buClr>
                <a:schemeClr val="dk1"/>
              </a:buClr>
              <a:buSzPts val="7100"/>
              <a:buFont typeface="Times New Roman"/>
              <a:buChar char="–"/>
              <a:defRPr sz="7100" b="0" i="0" u="none" strike="noStrike" cap="none">
                <a:solidFill>
                  <a:schemeClr val="dk1"/>
                </a:solidFill>
                <a:latin typeface="Times New Roman"/>
                <a:ea typeface="Times New Roman"/>
                <a:cs typeface="Times New Roman"/>
                <a:sym typeface="Times New Roman"/>
              </a:defRPr>
            </a:lvl4pPr>
            <a:lvl5pPr marL="2286000" marR="0" lvl="4" indent="-679450" algn="l" rtl="0">
              <a:lnSpc>
                <a:spcPct val="100000"/>
              </a:lnSpc>
              <a:spcBef>
                <a:spcPts val="1420"/>
              </a:spcBef>
              <a:spcAft>
                <a:spcPts val="0"/>
              </a:spcAft>
              <a:buClr>
                <a:schemeClr val="dk1"/>
              </a:buClr>
              <a:buSzPts val="7100"/>
              <a:buFont typeface="Times New Roman"/>
              <a:buChar char="•"/>
              <a:defRPr sz="7100" b="0" i="0" u="none" strike="noStrike" cap="none">
                <a:solidFill>
                  <a:schemeClr val="dk1"/>
                </a:solidFill>
                <a:latin typeface="Times New Roman"/>
                <a:ea typeface="Times New Roman"/>
                <a:cs typeface="Times New Roman"/>
                <a:sym typeface="Times New Roman"/>
              </a:defRPr>
            </a:lvl5pPr>
            <a:lvl6pPr marL="2743200" marR="0" lvl="5" indent="-679450" algn="l" rtl="0">
              <a:lnSpc>
                <a:spcPct val="100000"/>
              </a:lnSpc>
              <a:spcBef>
                <a:spcPts val="1420"/>
              </a:spcBef>
              <a:spcAft>
                <a:spcPts val="0"/>
              </a:spcAft>
              <a:buClr>
                <a:schemeClr val="dk1"/>
              </a:buClr>
              <a:buSzPts val="7100"/>
              <a:buFont typeface="Times New Roman"/>
              <a:buChar char="•"/>
              <a:defRPr sz="7100" b="0" i="0" u="none" strike="noStrike" cap="none">
                <a:solidFill>
                  <a:schemeClr val="dk1"/>
                </a:solidFill>
                <a:latin typeface="Times New Roman"/>
                <a:ea typeface="Times New Roman"/>
                <a:cs typeface="Times New Roman"/>
                <a:sym typeface="Times New Roman"/>
              </a:defRPr>
            </a:lvl6pPr>
            <a:lvl7pPr marL="3200400" marR="0" lvl="6" indent="-679450" algn="l" rtl="0">
              <a:lnSpc>
                <a:spcPct val="100000"/>
              </a:lnSpc>
              <a:spcBef>
                <a:spcPts val="1420"/>
              </a:spcBef>
              <a:spcAft>
                <a:spcPts val="0"/>
              </a:spcAft>
              <a:buClr>
                <a:schemeClr val="dk1"/>
              </a:buClr>
              <a:buSzPts val="7100"/>
              <a:buFont typeface="Times New Roman"/>
              <a:buChar char="•"/>
              <a:defRPr sz="7100" b="0" i="0" u="none" strike="noStrike" cap="none">
                <a:solidFill>
                  <a:schemeClr val="dk1"/>
                </a:solidFill>
                <a:latin typeface="Times New Roman"/>
                <a:ea typeface="Times New Roman"/>
                <a:cs typeface="Times New Roman"/>
                <a:sym typeface="Times New Roman"/>
              </a:defRPr>
            </a:lvl7pPr>
            <a:lvl8pPr marL="3657600" marR="0" lvl="7" indent="-679450" algn="l" rtl="0">
              <a:lnSpc>
                <a:spcPct val="100000"/>
              </a:lnSpc>
              <a:spcBef>
                <a:spcPts val="1420"/>
              </a:spcBef>
              <a:spcAft>
                <a:spcPts val="0"/>
              </a:spcAft>
              <a:buClr>
                <a:schemeClr val="dk1"/>
              </a:buClr>
              <a:buSzPts val="7100"/>
              <a:buFont typeface="Times New Roman"/>
              <a:buChar char="•"/>
              <a:defRPr sz="7100" b="0" i="0" u="none" strike="noStrike" cap="none">
                <a:solidFill>
                  <a:schemeClr val="dk1"/>
                </a:solidFill>
                <a:latin typeface="Times New Roman"/>
                <a:ea typeface="Times New Roman"/>
                <a:cs typeface="Times New Roman"/>
                <a:sym typeface="Times New Roman"/>
              </a:defRPr>
            </a:lvl8pPr>
            <a:lvl9pPr marL="4114800" marR="0" lvl="8" indent="-679450" algn="l" rtl="0">
              <a:lnSpc>
                <a:spcPct val="100000"/>
              </a:lnSpc>
              <a:spcBef>
                <a:spcPts val="1420"/>
              </a:spcBef>
              <a:spcAft>
                <a:spcPts val="0"/>
              </a:spcAft>
              <a:buClr>
                <a:schemeClr val="dk1"/>
              </a:buClr>
              <a:buSzPts val="7100"/>
              <a:buFont typeface="Times New Roman"/>
              <a:buChar char="•"/>
              <a:defRPr sz="71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10"/>
          <p:cNvSpPr txBox="1">
            <a:spLocks noGrp="1"/>
          </p:cNvSpPr>
          <p:nvPr>
            <p:ph type="dt" idx="10"/>
          </p:nvPr>
        </p:nvSpPr>
        <p:spPr>
          <a:xfrm>
            <a:off x="2270125" y="38998525"/>
            <a:ext cx="6307138" cy="2854325"/>
          </a:xfrm>
          <a:prstGeom prst="rect">
            <a:avLst/>
          </a:prstGeom>
          <a:noFill/>
          <a:ln>
            <a:noFill/>
          </a:ln>
        </p:spPr>
        <p:txBody>
          <a:bodyPr spcFirstLastPara="1" wrap="square" lIns="322250" tIns="160325" rIns="322250" bIns="160325" anchor="ctr" anchorCtr="0">
            <a:noAutofit/>
          </a:bodyPr>
          <a:lstStyle>
            <a:lvl1pPr marR="0" lvl="0" algn="l"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0"/>
          <p:cNvSpPr txBox="1">
            <a:spLocks noGrp="1"/>
          </p:cNvSpPr>
          <p:nvPr>
            <p:ph type="ftr" idx="11"/>
          </p:nvPr>
        </p:nvSpPr>
        <p:spPr>
          <a:xfrm>
            <a:off x="10344150" y="38998525"/>
            <a:ext cx="9586913" cy="2854325"/>
          </a:xfrm>
          <a:prstGeom prst="rect">
            <a:avLst/>
          </a:prstGeom>
          <a:noFill/>
          <a:ln>
            <a:noFill/>
          </a:ln>
        </p:spPr>
        <p:txBody>
          <a:bodyPr spcFirstLastPara="1" wrap="square" lIns="322250" tIns="160325" rIns="322250" bIns="160325" anchor="ctr" anchorCtr="0">
            <a:noAutofit/>
          </a:bodyPr>
          <a:lstStyle>
            <a:lvl1pPr marR="0" lvl="0" algn="ctr" rtl="0">
              <a:lnSpc>
                <a:spcPct val="100000"/>
              </a:lnSpc>
              <a:spcBef>
                <a:spcPts val="0"/>
              </a:spcBef>
              <a:spcAft>
                <a:spcPts val="0"/>
              </a:spcAft>
              <a:buClr>
                <a:srgbClr val="000000"/>
              </a:buClr>
              <a:buSzPts val="1400"/>
              <a:buFont typeface="Arial"/>
              <a:buNone/>
              <a:defRPr sz="49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3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0"/>
          <p:cNvSpPr txBox="1">
            <a:spLocks noGrp="1"/>
          </p:cNvSpPr>
          <p:nvPr>
            <p:ph type="sldNum" idx="12"/>
          </p:nvPr>
        </p:nvSpPr>
        <p:spPr>
          <a:xfrm>
            <a:off x="21697950" y="38998525"/>
            <a:ext cx="6307138" cy="2854325"/>
          </a:xfrm>
          <a:prstGeom prst="rect">
            <a:avLst/>
          </a:prstGeom>
          <a:noFill/>
          <a:ln>
            <a:noFill/>
          </a:ln>
        </p:spPr>
        <p:txBody>
          <a:bodyPr spcFirstLastPara="1" wrap="square" lIns="322250" tIns="160325" rIns="322250" bIns="160325" anchor="ctr" anchorCtr="0">
            <a:noAutofit/>
          </a:bodyPr>
          <a:lstStyle>
            <a:lvl1pPr marL="0" marR="0" lvl="0"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rgbClr val="000000"/>
              </a:buClr>
              <a:buSzPts val="4900"/>
              <a:buFont typeface="Arial"/>
              <a:buNone/>
              <a:defRPr sz="4900" b="0" i="0" u="none" strike="noStrike" cap="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GB"/>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alpha val="49411"/>
          </a:schemeClr>
        </a:solidFill>
        <a:effectLst/>
      </p:bgPr>
    </p:bg>
    <p:spTree>
      <p:nvGrpSpPr>
        <p:cNvPr id="1" name="Shape 88"/>
        <p:cNvGrpSpPr/>
        <p:nvPr/>
      </p:nvGrpSpPr>
      <p:grpSpPr>
        <a:xfrm>
          <a:off x="0" y="0"/>
          <a:ext cx="0" cy="0"/>
          <a:chOff x="0" y="0"/>
          <a:chExt cx="0" cy="0"/>
        </a:xfrm>
      </p:grpSpPr>
      <p:graphicFrame>
        <p:nvGraphicFramePr>
          <p:cNvPr id="89" name="Google Shape;89;p22"/>
          <p:cNvGraphicFramePr/>
          <p:nvPr/>
        </p:nvGraphicFramePr>
        <p:xfrm>
          <a:off x="19417520" y="17929906"/>
          <a:ext cx="5841975" cy="2808300"/>
        </p:xfrm>
        <a:graphic>
          <a:graphicData uri="http://schemas.openxmlformats.org/drawingml/2006/table">
            <a:tbl>
              <a:tblPr>
                <a:noFill/>
                <a:tableStyleId>{7B3C246B-B9BE-4ADE-917B-22118128E389}</a:tableStyleId>
              </a:tblPr>
              <a:tblGrid>
                <a:gridCol w="2395975">
                  <a:extLst>
                    <a:ext uri="{9D8B030D-6E8A-4147-A177-3AD203B41FA5}">
                      <a16:colId xmlns:a16="http://schemas.microsoft.com/office/drawing/2014/main" val="20000"/>
                    </a:ext>
                  </a:extLst>
                </a:gridCol>
                <a:gridCol w="1155025">
                  <a:extLst>
                    <a:ext uri="{9D8B030D-6E8A-4147-A177-3AD203B41FA5}">
                      <a16:colId xmlns:a16="http://schemas.microsoft.com/office/drawing/2014/main" val="20001"/>
                    </a:ext>
                  </a:extLst>
                </a:gridCol>
                <a:gridCol w="1164575">
                  <a:extLst>
                    <a:ext uri="{9D8B030D-6E8A-4147-A177-3AD203B41FA5}">
                      <a16:colId xmlns:a16="http://schemas.microsoft.com/office/drawing/2014/main" val="20002"/>
                    </a:ext>
                  </a:extLst>
                </a:gridCol>
                <a:gridCol w="1126400">
                  <a:extLst>
                    <a:ext uri="{9D8B030D-6E8A-4147-A177-3AD203B41FA5}">
                      <a16:colId xmlns:a16="http://schemas.microsoft.com/office/drawing/2014/main" val="20003"/>
                    </a:ext>
                  </a:extLst>
                </a:gridCol>
              </a:tblGrid>
              <a:tr h="712875">
                <a:tc gridSpan="4">
                  <a:txBody>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Title</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21650">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1</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2</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3</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1650">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2</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4</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5</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6</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1650">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3</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7</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8</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9</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0475">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4</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10</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11</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12</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90" name="Google Shape;90;p22"/>
          <p:cNvSpPr txBox="1"/>
          <p:nvPr/>
        </p:nvSpPr>
        <p:spPr>
          <a:xfrm>
            <a:off x="19531745" y="17364756"/>
            <a:ext cx="820896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Table 1 – How to build a table for a poster</a:t>
            </a:r>
            <a:endParaRPr sz="2000" b="0" i="0" u="none" strike="noStrike" cap="none">
              <a:solidFill>
                <a:schemeClr val="dk1"/>
              </a:solidFill>
              <a:latin typeface="Arial"/>
              <a:ea typeface="Arial"/>
              <a:cs typeface="Arial"/>
              <a:sym typeface="Arial"/>
            </a:endParaRPr>
          </a:p>
        </p:txBody>
      </p:sp>
      <p:sp>
        <p:nvSpPr>
          <p:cNvPr id="91" name="Google Shape;91;p22"/>
          <p:cNvSpPr txBox="1"/>
          <p:nvPr/>
        </p:nvSpPr>
        <p:spPr>
          <a:xfrm>
            <a:off x="15848653" y="33104142"/>
            <a:ext cx="13296258" cy="22177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2"/>
              <a:buFont typeface="Arial"/>
              <a:buNone/>
            </a:pPr>
            <a:r>
              <a:rPr lang="en-GB" sz="2302"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2"/>
              <a:buFont typeface="Arial"/>
              <a:buNone/>
            </a:pPr>
            <a:endParaRPr sz="2302"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302"/>
              <a:buFont typeface="Arial"/>
              <a:buNone/>
            </a:pPr>
            <a:r>
              <a:rPr lang="en-GB" sz="2302"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p:txBody>
      </p:sp>
      <p:grpSp>
        <p:nvGrpSpPr>
          <p:cNvPr id="92" name="Google Shape;92;p22"/>
          <p:cNvGrpSpPr/>
          <p:nvPr/>
        </p:nvGrpSpPr>
        <p:grpSpPr>
          <a:xfrm>
            <a:off x="15848653" y="21898656"/>
            <a:ext cx="13296258" cy="8523980"/>
            <a:chOff x="15824055" y="20911986"/>
            <a:chExt cx="13295873" cy="8525198"/>
          </a:xfrm>
        </p:grpSpPr>
        <p:sp>
          <p:nvSpPr>
            <p:cNvPr id="93" name="Google Shape;93;p22"/>
            <p:cNvSpPr txBox="1"/>
            <p:nvPr/>
          </p:nvSpPr>
          <p:spPr>
            <a:xfrm>
              <a:off x="19507040" y="29037074"/>
              <a:ext cx="82089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Figure 1 – How to build a graph for a poster</a:t>
              </a:r>
              <a:endParaRPr sz="2000" b="0" i="0" u="none" strike="noStrike" cap="none">
                <a:solidFill>
                  <a:schemeClr val="dk1"/>
                </a:solidFill>
                <a:latin typeface="Arial"/>
                <a:ea typeface="Arial"/>
                <a:cs typeface="Arial"/>
                <a:sym typeface="Arial"/>
              </a:endParaRPr>
            </a:p>
          </p:txBody>
        </p:sp>
        <p:grpSp>
          <p:nvGrpSpPr>
            <p:cNvPr id="94" name="Google Shape;94;p22"/>
            <p:cNvGrpSpPr/>
            <p:nvPr/>
          </p:nvGrpSpPr>
          <p:grpSpPr>
            <a:xfrm>
              <a:off x="15824055" y="20911986"/>
              <a:ext cx="13295873" cy="7784336"/>
              <a:chOff x="15824055" y="20911985"/>
              <a:chExt cx="13295873" cy="7784334"/>
            </a:xfrm>
          </p:grpSpPr>
          <p:pic>
            <p:nvPicPr>
              <p:cNvPr id="95" name="Google Shape;95;p22"/>
              <p:cNvPicPr preferRelativeResize="0"/>
              <p:nvPr/>
            </p:nvPicPr>
            <p:blipFill rotWithShape="1">
              <a:blip r:embed="rId3">
                <a:alphaModFix/>
              </a:blip>
              <a:srcRect/>
              <a:stretch/>
            </p:blipFill>
            <p:spPr>
              <a:xfrm>
                <a:off x="18585940" y="24304501"/>
                <a:ext cx="7306206" cy="4391818"/>
              </a:xfrm>
              <a:prstGeom prst="rect">
                <a:avLst/>
              </a:prstGeom>
              <a:noFill/>
              <a:ln>
                <a:noFill/>
              </a:ln>
            </p:spPr>
          </p:pic>
          <p:sp>
            <p:nvSpPr>
              <p:cNvPr id="96" name="Google Shape;96;p22"/>
              <p:cNvSpPr txBox="1"/>
              <p:nvPr/>
            </p:nvSpPr>
            <p:spPr>
              <a:xfrm>
                <a:off x="15824055" y="20911985"/>
                <a:ext cx="13295873" cy="230861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p:txBody>
          </p:sp>
        </p:grpSp>
      </p:grpSp>
      <p:sp>
        <p:nvSpPr>
          <p:cNvPr id="97" name="Google Shape;97;p22"/>
          <p:cNvSpPr txBox="1"/>
          <p:nvPr/>
        </p:nvSpPr>
        <p:spPr>
          <a:xfrm>
            <a:off x="1142688" y="41068524"/>
            <a:ext cx="26438160" cy="46853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Acknowledgement: Use this box to acknowledge your partners and sponsors. The conference secretariat would like to thank you for your submissions and your willingness to apply our template and follow our advices</a:t>
            </a:r>
            <a:r>
              <a:rPr lang="en-GB" sz="2000" b="0" i="0" u="none" strike="noStrike" cap="none">
                <a:solidFill>
                  <a:srgbClr val="00AEEF"/>
                </a:solidFill>
                <a:latin typeface="Arial"/>
                <a:ea typeface="Arial"/>
                <a:cs typeface="Arial"/>
                <a:sym typeface="Arial"/>
              </a:rPr>
              <a:t>.  </a:t>
            </a:r>
            <a:endParaRPr sz="2000" b="0" i="0" u="none" strike="noStrike" cap="none">
              <a:solidFill>
                <a:srgbClr val="00AEEF"/>
              </a:solidFill>
              <a:latin typeface="Arial"/>
              <a:ea typeface="Arial"/>
              <a:cs typeface="Arial"/>
              <a:sym typeface="Arial"/>
            </a:endParaRPr>
          </a:p>
        </p:txBody>
      </p:sp>
      <p:sp>
        <p:nvSpPr>
          <p:cNvPr id="98" name="Google Shape;98;p22"/>
          <p:cNvSpPr txBox="1"/>
          <p:nvPr/>
        </p:nvSpPr>
        <p:spPr>
          <a:xfrm>
            <a:off x="1142688" y="38876042"/>
            <a:ext cx="26438160" cy="44950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References: List your references here. [1] Doe, J; Doe, J; Poster Template for Authors, IWA Headquarters, The Hague. </a:t>
            </a:r>
            <a:endParaRPr sz="2000" b="0" i="0" u="none" strike="noStrike" cap="none">
              <a:solidFill>
                <a:srgbClr val="00AEEF"/>
              </a:solidFill>
              <a:latin typeface="Arial"/>
              <a:ea typeface="Arial"/>
              <a:cs typeface="Arial"/>
              <a:sym typeface="Arial"/>
            </a:endParaRPr>
          </a:p>
        </p:txBody>
      </p:sp>
      <p:pic>
        <p:nvPicPr>
          <p:cNvPr id="99" name="Google Shape;99;p22"/>
          <p:cNvPicPr preferRelativeResize="0"/>
          <p:nvPr/>
        </p:nvPicPr>
        <p:blipFill rotWithShape="1">
          <a:blip r:embed="rId4">
            <a:alphaModFix/>
          </a:blip>
          <a:srcRect/>
          <a:stretch/>
        </p:blipFill>
        <p:spPr>
          <a:xfrm>
            <a:off x="5533249" y="32063809"/>
            <a:ext cx="4206064" cy="5047182"/>
          </a:xfrm>
          <a:prstGeom prst="rect">
            <a:avLst/>
          </a:prstGeom>
          <a:noFill/>
          <a:ln>
            <a:noFill/>
          </a:ln>
        </p:spPr>
      </p:pic>
      <p:sp>
        <p:nvSpPr>
          <p:cNvPr id="100" name="Google Shape;100;p22"/>
          <p:cNvSpPr txBox="1"/>
          <p:nvPr/>
        </p:nvSpPr>
        <p:spPr>
          <a:xfrm>
            <a:off x="5431577" y="37227431"/>
            <a:ext cx="4206064" cy="7580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Figure 1 – How to insert a figure (source: IWA)</a:t>
            </a:r>
            <a:endParaRPr sz="2000" b="0" i="0" u="none" strike="noStrike" cap="none">
              <a:solidFill>
                <a:schemeClr val="dk1"/>
              </a:solidFill>
              <a:latin typeface="Arial"/>
              <a:ea typeface="Arial"/>
              <a:cs typeface="Arial"/>
              <a:sym typeface="Arial"/>
            </a:endParaRPr>
          </a:p>
        </p:txBody>
      </p:sp>
      <p:pic>
        <p:nvPicPr>
          <p:cNvPr id="101" name="Google Shape;101;p22"/>
          <p:cNvPicPr preferRelativeResize="0"/>
          <p:nvPr/>
        </p:nvPicPr>
        <p:blipFill rotWithShape="1">
          <a:blip r:embed="rId5">
            <a:alphaModFix/>
          </a:blip>
          <a:srcRect/>
          <a:stretch/>
        </p:blipFill>
        <p:spPr>
          <a:xfrm>
            <a:off x="4495268" y="30388479"/>
            <a:ext cx="6078683" cy="1067579"/>
          </a:xfrm>
          <a:prstGeom prst="rect">
            <a:avLst/>
          </a:prstGeom>
          <a:noFill/>
          <a:ln>
            <a:noFill/>
          </a:ln>
        </p:spPr>
      </p:pic>
      <p:sp>
        <p:nvSpPr>
          <p:cNvPr id="102" name="Google Shape;102;p22"/>
          <p:cNvSpPr txBox="1"/>
          <p:nvPr/>
        </p:nvSpPr>
        <p:spPr>
          <a:xfrm>
            <a:off x="880603" y="27530064"/>
            <a:ext cx="14545137" cy="2308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p:txBody>
      </p:sp>
      <p:sp>
        <p:nvSpPr>
          <p:cNvPr id="103" name="Google Shape;103;p22"/>
          <p:cNvSpPr txBox="1"/>
          <p:nvPr/>
        </p:nvSpPr>
        <p:spPr>
          <a:xfrm>
            <a:off x="880604" y="17622147"/>
            <a:ext cx="14545136" cy="230817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p:txBody>
      </p:sp>
      <p:sp>
        <p:nvSpPr>
          <p:cNvPr id="104" name="Google Shape;104;p22"/>
          <p:cNvSpPr txBox="1"/>
          <p:nvPr/>
        </p:nvSpPr>
        <p:spPr>
          <a:xfrm>
            <a:off x="880603" y="12442005"/>
            <a:ext cx="28264309"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endParaRPr sz="1400" b="0" i="0" u="none" strike="noStrike" cap="none">
              <a:solidFill>
                <a:srgbClr val="000000"/>
              </a:solidFill>
              <a:latin typeface="Arial"/>
              <a:ea typeface="Arial"/>
              <a:cs typeface="Arial"/>
              <a:sym typeface="Arial"/>
            </a:endParaRPr>
          </a:p>
        </p:txBody>
      </p:sp>
      <p:sp>
        <p:nvSpPr>
          <p:cNvPr id="105" name="Google Shape;105;p22"/>
          <p:cNvSpPr/>
          <p:nvPr/>
        </p:nvSpPr>
        <p:spPr>
          <a:xfrm>
            <a:off x="880603" y="5605552"/>
            <a:ext cx="28264308" cy="900000"/>
          </a:xfrm>
          <a:prstGeom prst="roundRect">
            <a:avLst>
              <a:gd name="adj" fmla="val 3345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Arial"/>
                <a:ea typeface="Arial"/>
                <a:cs typeface="Arial"/>
                <a:sym typeface="Arial"/>
              </a:rPr>
              <a:t>INTRODUCTION</a:t>
            </a:r>
            <a:endParaRPr/>
          </a:p>
        </p:txBody>
      </p:sp>
      <p:sp>
        <p:nvSpPr>
          <p:cNvPr id="106" name="Google Shape;106;p22"/>
          <p:cNvSpPr/>
          <p:nvPr/>
        </p:nvSpPr>
        <p:spPr>
          <a:xfrm>
            <a:off x="880603" y="15706144"/>
            <a:ext cx="14545137" cy="900000"/>
          </a:xfrm>
          <a:prstGeom prst="roundRect">
            <a:avLst>
              <a:gd name="adj" fmla="val 2681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METHODS</a:t>
            </a:r>
            <a:endParaRPr/>
          </a:p>
        </p:txBody>
      </p:sp>
      <p:sp>
        <p:nvSpPr>
          <p:cNvPr id="107" name="Google Shape;107;p22"/>
          <p:cNvSpPr/>
          <p:nvPr/>
        </p:nvSpPr>
        <p:spPr>
          <a:xfrm>
            <a:off x="15742287" y="15706144"/>
            <a:ext cx="13508990" cy="900000"/>
          </a:xfrm>
          <a:prstGeom prst="roundRect">
            <a:avLst>
              <a:gd name="adj" fmla="val 2835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DISCUSSION</a:t>
            </a:r>
            <a:endParaRPr/>
          </a:p>
        </p:txBody>
      </p:sp>
      <p:sp>
        <p:nvSpPr>
          <p:cNvPr id="108" name="Google Shape;108;p22"/>
          <p:cNvSpPr/>
          <p:nvPr/>
        </p:nvSpPr>
        <p:spPr>
          <a:xfrm>
            <a:off x="880603" y="26158827"/>
            <a:ext cx="14545137" cy="900000"/>
          </a:xfrm>
          <a:prstGeom prst="roundRect">
            <a:avLst>
              <a:gd name="adj" fmla="val 2361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RESULTS</a:t>
            </a:r>
            <a:endParaRPr/>
          </a:p>
        </p:txBody>
      </p:sp>
      <p:sp>
        <p:nvSpPr>
          <p:cNvPr id="109" name="Google Shape;109;p22"/>
          <p:cNvSpPr/>
          <p:nvPr/>
        </p:nvSpPr>
        <p:spPr>
          <a:xfrm>
            <a:off x="15742287" y="31581990"/>
            <a:ext cx="13402624" cy="900000"/>
          </a:xfrm>
          <a:prstGeom prst="roundRect">
            <a:avLst>
              <a:gd name="adj" fmla="val 2361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CONCLUSIONS</a:t>
            </a:r>
            <a:endParaRPr/>
          </a:p>
        </p:txBody>
      </p:sp>
      <p:sp>
        <p:nvSpPr>
          <p:cNvPr id="110" name="Google Shape;110;p22"/>
          <p:cNvSpPr/>
          <p:nvPr/>
        </p:nvSpPr>
        <p:spPr>
          <a:xfrm>
            <a:off x="483526" y="38669913"/>
            <a:ext cx="29303886" cy="1680969"/>
          </a:xfrm>
          <a:prstGeom prst="roundRect">
            <a:avLst>
              <a:gd name="adj" fmla="val 9542"/>
            </a:avLst>
          </a:prstGeom>
          <a:noFill/>
          <a:ln w="57150" cap="flat" cmpd="sng">
            <a:solidFill>
              <a:srgbClr val="00AE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1" name="Google Shape;111;p22"/>
          <p:cNvSpPr/>
          <p:nvPr/>
        </p:nvSpPr>
        <p:spPr>
          <a:xfrm>
            <a:off x="483526" y="40664625"/>
            <a:ext cx="29303886" cy="1680969"/>
          </a:xfrm>
          <a:prstGeom prst="roundRect">
            <a:avLst>
              <a:gd name="adj" fmla="val 9542"/>
            </a:avLst>
          </a:prstGeom>
          <a:noFill/>
          <a:ln w="57150" cap="flat" cmpd="sng">
            <a:solidFill>
              <a:srgbClr val="00AE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12" name="Google Shape;112;p22"/>
          <p:cNvGrpSpPr/>
          <p:nvPr/>
        </p:nvGrpSpPr>
        <p:grpSpPr>
          <a:xfrm>
            <a:off x="2785773" y="20698041"/>
            <a:ext cx="10444156" cy="5070445"/>
            <a:chOff x="1" y="1255"/>
            <a:chExt cx="10444156" cy="5070445"/>
          </a:xfrm>
        </p:grpSpPr>
        <p:sp>
          <p:nvSpPr>
            <p:cNvPr id="113" name="Google Shape;113;p22"/>
            <p:cNvSpPr/>
            <p:nvPr/>
          </p:nvSpPr>
          <p:spPr>
            <a:xfrm rot="5400000">
              <a:off x="-272720" y="273976"/>
              <a:ext cx="1818139" cy="1272697"/>
            </a:xfrm>
            <a:prstGeom prst="chevron">
              <a:avLst>
                <a:gd name="adj" fmla="val 50000"/>
              </a:avLst>
            </a:prstGeom>
            <a:solidFill>
              <a:srgbClr val="007BAE"/>
            </a:solidFill>
            <a:ln w="25400" cap="flat" cmpd="sng">
              <a:solidFill>
                <a:srgbClr val="007B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2"/>
            <p:cNvSpPr txBox="1"/>
            <p:nvPr/>
          </p:nvSpPr>
          <p:spPr>
            <a:xfrm>
              <a:off x="2" y="637604"/>
              <a:ext cx="1272697" cy="5454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15" name="Google Shape;115;p22"/>
            <p:cNvSpPr/>
            <p:nvPr/>
          </p:nvSpPr>
          <p:spPr>
            <a:xfrm rot="5400000">
              <a:off x="5267532" y="-3993579"/>
              <a:ext cx="1181790" cy="9171460"/>
            </a:xfrm>
            <a:prstGeom prst="round2SameRect">
              <a:avLst>
                <a:gd name="adj1" fmla="val 16667"/>
                <a:gd name="adj2" fmla="val 0"/>
              </a:avLst>
            </a:prstGeom>
            <a:solidFill>
              <a:schemeClr val="lt1">
                <a:alpha val="89803"/>
              </a:schemeClr>
            </a:solidFill>
            <a:ln w="25400" cap="flat" cmpd="sng">
              <a:solidFill>
                <a:srgbClr val="007B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2"/>
            <p:cNvSpPr txBox="1"/>
            <p:nvPr/>
          </p:nvSpPr>
          <p:spPr>
            <a:xfrm>
              <a:off x="1272697" y="58946"/>
              <a:ext cx="9113770" cy="1066410"/>
            </a:xfrm>
            <a:prstGeom prst="rect">
              <a:avLst/>
            </a:prstGeom>
            <a:noFill/>
            <a:ln>
              <a:noFill/>
            </a:ln>
          </p:spPr>
          <p:txBody>
            <a:bodyPr spcFirstLastPara="1" wrap="square" lIns="199125" tIns="17775" rIns="17775" bIns="17775" anchor="ctr" anchorCtr="0">
              <a:noAutofit/>
            </a:bodyPr>
            <a:lstStyle/>
            <a:p>
              <a:pPr marL="285750" marR="0" lvl="1" indent="-10795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85750" marR="0" lvl="1" indent="-107950" algn="l" rtl="0">
                <a:lnSpc>
                  <a:spcPct val="90000"/>
                </a:lnSpc>
                <a:spcBef>
                  <a:spcPts val="4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17" name="Google Shape;117;p22"/>
            <p:cNvSpPr/>
            <p:nvPr/>
          </p:nvSpPr>
          <p:spPr>
            <a:xfrm rot="5400000">
              <a:off x="-272720" y="1900129"/>
              <a:ext cx="1818139" cy="1272697"/>
            </a:xfrm>
            <a:prstGeom prst="chevron">
              <a:avLst>
                <a:gd name="adj" fmla="val 50000"/>
              </a:avLst>
            </a:prstGeom>
            <a:solidFill>
              <a:srgbClr val="6BBCF4"/>
            </a:solidFill>
            <a:ln w="25400" cap="flat" cmpd="sng">
              <a:solidFill>
                <a:srgbClr val="6BBC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2"/>
            <p:cNvSpPr txBox="1"/>
            <p:nvPr/>
          </p:nvSpPr>
          <p:spPr>
            <a:xfrm>
              <a:off x="2" y="2263757"/>
              <a:ext cx="1272697" cy="5454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19" name="Google Shape;119;p22"/>
            <p:cNvSpPr/>
            <p:nvPr/>
          </p:nvSpPr>
          <p:spPr>
            <a:xfrm rot="5400000">
              <a:off x="5267532" y="-2367426"/>
              <a:ext cx="1181790" cy="9171460"/>
            </a:xfrm>
            <a:prstGeom prst="round2SameRect">
              <a:avLst>
                <a:gd name="adj1" fmla="val 16667"/>
                <a:gd name="adj2" fmla="val 0"/>
              </a:avLst>
            </a:prstGeom>
            <a:solidFill>
              <a:schemeClr val="lt1">
                <a:alpha val="89803"/>
              </a:schemeClr>
            </a:solidFill>
            <a:ln w="25400" cap="flat" cmpd="sng">
              <a:solidFill>
                <a:srgbClr val="5FB9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2"/>
            <p:cNvSpPr txBox="1"/>
            <p:nvPr/>
          </p:nvSpPr>
          <p:spPr>
            <a:xfrm>
              <a:off x="1272697" y="1685099"/>
              <a:ext cx="9113770" cy="1066410"/>
            </a:xfrm>
            <a:prstGeom prst="rect">
              <a:avLst/>
            </a:prstGeom>
            <a:noFill/>
            <a:ln>
              <a:noFill/>
            </a:ln>
          </p:spPr>
          <p:txBody>
            <a:bodyPr spcFirstLastPara="1" wrap="square" lIns="199125" tIns="17775" rIns="17775" bIns="17775" anchor="ctr" anchorCtr="0">
              <a:noAutofit/>
            </a:bodyPr>
            <a:lstStyle/>
            <a:p>
              <a:pPr marL="285750" marR="0" lvl="1" indent="-10795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85750" marR="0" lvl="1" indent="-107950" algn="l" rtl="0">
                <a:lnSpc>
                  <a:spcPct val="90000"/>
                </a:lnSpc>
                <a:spcBef>
                  <a:spcPts val="4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21" name="Google Shape;121;p22"/>
            <p:cNvSpPr/>
            <p:nvPr/>
          </p:nvSpPr>
          <p:spPr>
            <a:xfrm rot="5400000">
              <a:off x="-272720" y="3526282"/>
              <a:ext cx="1818139" cy="1272697"/>
            </a:xfrm>
            <a:prstGeom prst="chevron">
              <a:avLst>
                <a:gd name="adj" fmla="val 50000"/>
              </a:avLst>
            </a:prstGeom>
            <a:solidFill>
              <a:srgbClr val="6BBCF4"/>
            </a:solidFill>
            <a:ln w="25400" cap="flat" cmpd="sng">
              <a:solidFill>
                <a:srgbClr val="6BBC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2"/>
            <p:cNvSpPr txBox="1"/>
            <p:nvPr/>
          </p:nvSpPr>
          <p:spPr>
            <a:xfrm>
              <a:off x="2" y="3889910"/>
              <a:ext cx="1272697" cy="5454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23" name="Google Shape;123;p22"/>
            <p:cNvSpPr/>
            <p:nvPr/>
          </p:nvSpPr>
          <p:spPr>
            <a:xfrm rot="5400000">
              <a:off x="5267532" y="-741273"/>
              <a:ext cx="1181790" cy="9171460"/>
            </a:xfrm>
            <a:prstGeom prst="round2SameRect">
              <a:avLst>
                <a:gd name="adj1" fmla="val 16667"/>
                <a:gd name="adj2" fmla="val 0"/>
              </a:avLst>
            </a:prstGeom>
            <a:solidFill>
              <a:schemeClr val="lt1">
                <a:alpha val="89803"/>
              </a:schemeClr>
            </a:solidFill>
            <a:ln w="25400" cap="flat" cmpd="sng">
              <a:solidFill>
                <a:srgbClr val="5FB9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2"/>
            <p:cNvSpPr txBox="1"/>
            <p:nvPr/>
          </p:nvSpPr>
          <p:spPr>
            <a:xfrm>
              <a:off x="1272697" y="3311252"/>
              <a:ext cx="9113770" cy="1066410"/>
            </a:xfrm>
            <a:prstGeom prst="rect">
              <a:avLst/>
            </a:prstGeom>
            <a:noFill/>
            <a:ln>
              <a:noFill/>
            </a:ln>
          </p:spPr>
          <p:txBody>
            <a:bodyPr spcFirstLastPara="1" wrap="square" lIns="199125" tIns="17775" rIns="17775" bIns="17775" anchor="ctr" anchorCtr="0">
              <a:noAutofit/>
            </a:bodyPr>
            <a:lstStyle/>
            <a:p>
              <a:pPr marL="285750" marR="0" lvl="1" indent="-10795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85750" marR="0" lvl="1" indent="-107950" algn="l" rtl="0">
                <a:lnSpc>
                  <a:spcPct val="90000"/>
                </a:lnSpc>
                <a:spcBef>
                  <a:spcPts val="4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grpSp>
      <p:grpSp>
        <p:nvGrpSpPr>
          <p:cNvPr id="125" name="Google Shape;125;p22"/>
          <p:cNvGrpSpPr/>
          <p:nvPr/>
        </p:nvGrpSpPr>
        <p:grpSpPr>
          <a:xfrm>
            <a:off x="-1345616" y="-2394063"/>
            <a:ext cx="31621063" cy="10797289"/>
            <a:chOff x="-812962" y="-1945035"/>
            <a:chExt cx="19101102" cy="6522201"/>
          </a:xfrm>
        </p:grpSpPr>
        <p:sp>
          <p:nvSpPr>
            <p:cNvPr id="126" name="Google Shape;126;p22"/>
            <p:cNvSpPr/>
            <p:nvPr/>
          </p:nvSpPr>
          <p:spPr>
            <a:xfrm>
              <a:off x="0" y="-1945035"/>
              <a:ext cx="18287999" cy="5444215"/>
            </a:xfrm>
            <a:custGeom>
              <a:avLst/>
              <a:gdLst/>
              <a:ahLst/>
              <a:cxnLst/>
              <a:rect l="l" t="t" r="r" b="b"/>
              <a:pathLst>
                <a:path w="18288000" h="5444246" extrusionOk="0">
                  <a:moveTo>
                    <a:pt x="0" y="0"/>
                  </a:moveTo>
                  <a:lnTo>
                    <a:pt x="18288000" y="0"/>
                  </a:lnTo>
                  <a:lnTo>
                    <a:pt x="18288000" y="5444246"/>
                  </a:lnTo>
                  <a:lnTo>
                    <a:pt x="0" y="5444246"/>
                  </a:lnTo>
                  <a:lnTo>
                    <a:pt x="0" y="0"/>
                  </a:lnTo>
                  <a:close/>
                </a:path>
              </a:pathLst>
            </a:custGeom>
            <a:blipFill rotWithShape="1">
              <a:blip r:embed="rId6">
                <a:alphaModFix/>
              </a:blip>
              <a:stretch>
                <a:fillRect b="-3380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127" name="Google Shape;127;p22"/>
            <p:cNvGrpSpPr/>
            <p:nvPr/>
          </p:nvGrpSpPr>
          <p:grpSpPr>
            <a:xfrm>
              <a:off x="-5" y="-499099"/>
              <a:ext cx="18288145" cy="3998492"/>
              <a:chOff x="-2" y="0"/>
              <a:chExt cx="8126100" cy="1776688"/>
            </a:xfrm>
          </p:grpSpPr>
          <p:sp>
            <p:nvSpPr>
              <p:cNvPr id="128" name="Google Shape;128;p22"/>
              <p:cNvSpPr/>
              <p:nvPr/>
            </p:nvSpPr>
            <p:spPr>
              <a:xfrm>
                <a:off x="0" y="0"/>
                <a:ext cx="8126035" cy="1776594"/>
              </a:xfrm>
              <a:custGeom>
                <a:avLst/>
                <a:gdLst/>
                <a:ahLst/>
                <a:cxnLst/>
                <a:rect l="l" t="t" r="r" b="b"/>
                <a:pathLst>
                  <a:path w="8126035" h="1776594" extrusionOk="0">
                    <a:moveTo>
                      <a:pt x="0" y="0"/>
                    </a:moveTo>
                    <a:lnTo>
                      <a:pt x="8126035" y="0"/>
                    </a:lnTo>
                    <a:lnTo>
                      <a:pt x="8126035" y="1776594"/>
                    </a:lnTo>
                    <a:lnTo>
                      <a:pt x="0" y="1776594"/>
                    </a:lnTo>
                    <a:close/>
                  </a:path>
                </a:pathLst>
              </a:custGeom>
              <a:solidFill>
                <a:srgbClr val="009FE3">
                  <a:alpha val="91764"/>
                </a:srgbClr>
              </a:solidFill>
              <a:ln>
                <a:noFill/>
              </a:ln>
            </p:spPr>
            <p:txBody>
              <a:bodyPr/>
              <a:lstStyle/>
              <a:p>
                <a:endParaRPr lang="es-ES"/>
              </a:p>
            </p:txBody>
          </p:sp>
          <p:sp>
            <p:nvSpPr>
              <p:cNvPr id="129" name="Google Shape;129;p22"/>
              <p:cNvSpPr txBox="1"/>
              <p:nvPr/>
            </p:nvSpPr>
            <p:spPr>
              <a:xfrm>
                <a:off x="-2" y="88"/>
                <a:ext cx="8126100" cy="1776600"/>
              </a:xfrm>
              <a:prstGeom prst="rect">
                <a:avLst/>
              </a:prstGeom>
              <a:noFill/>
              <a:ln>
                <a:noFill/>
              </a:ln>
            </p:spPr>
            <p:txBody>
              <a:bodyPr spcFirstLastPara="1" wrap="square" lIns="40950" tIns="40950" rIns="40950" bIns="40950"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0" name="Google Shape;130;p22"/>
            <p:cNvGrpSpPr/>
            <p:nvPr/>
          </p:nvGrpSpPr>
          <p:grpSpPr>
            <a:xfrm>
              <a:off x="2730302" y="935903"/>
              <a:ext cx="15557697" cy="2615566"/>
              <a:chOff x="0" y="-9525"/>
              <a:chExt cx="7713539" cy="1296810"/>
            </a:xfrm>
          </p:grpSpPr>
          <p:sp>
            <p:nvSpPr>
              <p:cNvPr id="131" name="Google Shape;131;p22"/>
              <p:cNvSpPr/>
              <p:nvPr/>
            </p:nvSpPr>
            <p:spPr>
              <a:xfrm>
                <a:off x="0" y="0"/>
                <a:ext cx="7713539" cy="1287285"/>
              </a:xfrm>
              <a:custGeom>
                <a:avLst/>
                <a:gdLst/>
                <a:ahLst/>
                <a:cxnLst/>
                <a:rect l="l" t="t" r="r" b="b"/>
                <a:pathLst>
                  <a:path w="7713539" h="1287285" extrusionOk="0">
                    <a:moveTo>
                      <a:pt x="0" y="0"/>
                    </a:moveTo>
                    <a:lnTo>
                      <a:pt x="7713539" y="0"/>
                    </a:lnTo>
                    <a:lnTo>
                      <a:pt x="7713539" y="1287285"/>
                    </a:lnTo>
                    <a:lnTo>
                      <a:pt x="0" y="1287285"/>
                    </a:lnTo>
                    <a:close/>
                  </a:path>
                </a:pathLst>
              </a:custGeom>
              <a:solidFill>
                <a:srgbClr val="FFFFFF"/>
              </a:solidFill>
              <a:ln>
                <a:noFill/>
              </a:ln>
            </p:spPr>
            <p:txBody>
              <a:bodyPr/>
              <a:lstStyle/>
              <a:p>
                <a:endParaRPr lang="es-ES"/>
              </a:p>
            </p:txBody>
          </p:sp>
          <p:sp>
            <p:nvSpPr>
              <p:cNvPr id="132" name="Google Shape;132;p22"/>
              <p:cNvSpPr txBox="1"/>
              <p:nvPr/>
            </p:nvSpPr>
            <p:spPr>
              <a:xfrm>
                <a:off x="0" y="-9525"/>
                <a:ext cx="7713539" cy="1296810"/>
              </a:xfrm>
              <a:prstGeom prst="rect">
                <a:avLst/>
              </a:prstGeom>
              <a:noFill/>
              <a:ln>
                <a:noFill/>
              </a:ln>
            </p:spPr>
            <p:txBody>
              <a:bodyPr spcFirstLastPara="1" wrap="square" lIns="36975" tIns="36975" rIns="36975" bIns="369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3" name="Google Shape;133;p22"/>
            <p:cNvGrpSpPr/>
            <p:nvPr/>
          </p:nvGrpSpPr>
          <p:grpSpPr>
            <a:xfrm>
              <a:off x="-812962" y="196390"/>
              <a:ext cx="5158484" cy="4380776"/>
              <a:chOff x="-812962" y="196392"/>
              <a:chExt cx="5158484" cy="4380801"/>
            </a:xfrm>
          </p:grpSpPr>
          <p:grpSp>
            <p:nvGrpSpPr>
              <p:cNvPr id="134" name="Google Shape;134;p22"/>
              <p:cNvGrpSpPr/>
              <p:nvPr/>
            </p:nvGrpSpPr>
            <p:grpSpPr>
              <a:xfrm>
                <a:off x="-1" y="2506572"/>
                <a:ext cx="4345523" cy="2070621"/>
                <a:chOff x="0" y="-9525"/>
                <a:chExt cx="2362325" cy="1026618"/>
              </a:xfrm>
            </p:grpSpPr>
            <p:sp>
              <p:nvSpPr>
                <p:cNvPr id="135" name="Google Shape;135;p22"/>
                <p:cNvSpPr/>
                <p:nvPr/>
              </p:nvSpPr>
              <p:spPr>
                <a:xfrm>
                  <a:off x="0" y="0"/>
                  <a:ext cx="2362325" cy="1017093"/>
                </a:xfrm>
                <a:custGeom>
                  <a:avLst/>
                  <a:gdLst/>
                  <a:ahLst/>
                  <a:cxnLst/>
                  <a:rect l="l" t="t" r="r" b="b"/>
                  <a:pathLst>
                    <a:path w="2362325" h="1017093" extrusionOk="0">
                      <a:moveTo>
                        <a:pt x="0" y="0"/>
                      </a:moveTo>
                      <a:lnTo>
                        <a:pt x="2362325" y="0"/>
                      </a:lnTo>
                      <a:lnTo>
                        <a:pt x="2362325" y="1017093"/>
                      </a:lnTo>
                      <a:lnTo>
                        <a:pt x="0" y="1017093"/>
                      </a:lnTo>
                      <a:close/>
                    </a:path>
                  </a:pathLst>
                </a:custGeom>
                <a:solidFill>
                  <a:srgbClr val="FFFFFF"/>
                </a:solidFill>
                <a:ln>
                  <a:noFill/>
                </a:ln>
              </p:spPr>
              <p:txBody>
                <a:bodyPr/>
                <a:lstStyle/>
                <a:p>
                  <a:endParaRPr lang="es-ES"/>
                </a:p>
              </p:txBody>
            </p:sp>
            <p:sp>
              <p:nvSpPr>
                <p:cNvPr id="136" name="Google Shape;136;p22"/>
                <p:cNvSpPr txBox="1"/>
                <p:nvPr/>
              </p:nvSpPr>
              <p:spPr>
                <a:xfrm>
                  <a:off x="0" y="-9525"/>
                  <a:ext cx="2362325" cy="1026618"/>
                </a:xfrm>
                <a:prstGeom prst="rect">
                  <a:avLst/>
                </a:prstGeom>
                <a:noFill/>
                <a:ln>
                  <a:noFill/>
                </a:ln>
              </p:spPr>
              <p:txBody>
                <a:bodyPr spcFirstLastPara="1" wrap="square" lIns="36975" tIns="36975" rIns="36975" bIns="369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37" name="Google Shape;137;p22"/>
              <p:cNvGrpSpPr/>
              <p:nvPr/>
            </p:nvGrpSpPr>
            <p:grpSpPr>
              <a:xfrm>
                <a:off x="1761428" y="1810595"/>
                <a:ext cx="1501331" cy="2766598"/>
                <a:chOff x="0" y="-9525"/>
                <a:chExt cx="744363" cy="1371685"/>
              </a:xfrm>
            </p:grpSpPr>
            <p:sp>
              <p:nvSpPr>
                <p:cNvPr id="138" name="Google Shape;138;p22"/>
                <p:cNvSpPr/>
                <p:nvPr/>
              </p:nvSpPr>
              <p:spPr>
                <a:xfrm>
                  <a:off x="0" y="0"/>
                  <a:ext cx="744363" cy="1362160"/>
                </a:xfrm>
                <a:custGeom>
                  <a:avLst/>
                  <a:gdLst/>
                  <a:ahLst/>
                  <a:cxnLst/>
                  <a:rect l="l" t="t" r="r" b="b"/>
                  <a:pathLst>
                    <a:path w="744363" h="1362160" extrusionOk="0">
                      <a:moveTo>
                        <a:pt x="0" y="0"/>
                      </a:moveTo>
                      <a:lnTo>
                        <a:pt x="744363" y="0"/>
                      </a:lnTo>
                      <a:lnTo>
                        <a:pt x="744363" y="1362160"/>
                      </a:lnTo>
                      <a:lnTo>
                        <a:pt x="0" y="1362160"/>
                      </a:lnTo>
                      <a:close/>
                    </a:path>
                  </a:pathLst>
                </a:custGeom>
                <a:solidFill>
                  <a:srgbClr val="FFFFFF"/>
                </a:solidFill>
                <a:ln>
                  <a:noFill/>
                </a:ln>
              </p:spPr>
              <p:txBody>
                <a:bodyPr/>
                <a:lstStyle/>
                <a:p>
                  <a:endParaRPr lang="es-ES"/>
                </a:p>
              </p:txBody>
            </p:sp>
            <p:sp>
              <p:nvSpPr>
                <p:cNvPr id="139" name="Google Shape;139;p22"/>
                <p:cNvSpPr txBox="1"/>
                <p:nvPr/>
              </p:nvSpPr>
              <p:spPr>
                <a:xfrm>
                  <a:off x="0" y="-9525"/>
                  <a:ext cx="744363" cy="1371685"/>
                </a:xfrm>
                <a:prstGeom prst="rect">
                  <a:avLst/>
                </a:prstGeom>
                <a:noFill/>
                <a:ln>
                  <a:noFill/>
                </a:ln>
              </p:spPr>
              <p:txBody>
                <a:bodyPr spcFirstLastPara="1" wrap="square" lIns="36975" tIns="36975" rIns="36975" bIns="369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0" name="Google Shape;140;p22"/>
              <p:cNvGrpSpPr/>
              <p:nvPr/>
            </p:nvGrpSpPr>
            <p:grpSpPr>
              <a:xfrm rot="1811561">
                <a:off x="-130952" y="1621157"/>
                <a:ext cx="1816451" cy="1787437"/>
                <a:chOff x="0" y="0"/>
                <a:chExt cx="812800" cy="711200"/>
              </a:xfrm>
            </p:grpSpPr>
            <p:sp>
              <p:nvSpPr>
                <p:cNvPr id="141" name="Google Shape;141;p22"/>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FFFFF"/>
                </a:solidFill>
                <a:ln>
                  <a:noFill/>
                </a:ln>
              </p:spPr>
              <p:txBody>
                <a:bodyPr/>
                <a:lstStyle/>
                <a:p>
                  <a:endParaRPr lang="es-ES"/>
                </a:p>
              </p:txBody>
            </p:sp>
            <p:sp>
              <p:nvSpPr>
                <p:cNvPr id="142" name="Google Shape;142;p22"/>
                <p:cNvSpPr txBox="1"/>
                <p:nvPr/>
              </p:nvSpPr>
              <p:spPr>
                <a:xfrm>
                  <a:off x="127000" y="320675"/>
                  <a:ext cx="558800" cy="339725"/>
                </a:xfrm>
                <a:prstGeom prst="rect">
                  <a:avLst/>
                </a:prstGeom>
                <a:noFill/>
                <a:ln>
                  <a:noFill/>
                </a:ln>
              </p:spPr>
              <p:txBody>
                <a:bodyPr spcFirstLastPara="1" wrap="square" lIns="22075" tIns="22075" rIns="22075" bIns="220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43" name="Google Shape;143;p22"/>
              <p:cNvGrpSpPr/>
              <p:nvPr/>
            </p:nvGrpSpPr>
            <p:grpSpPr>
              <a:xfrm>
                <a:off x="-812962" y="196392"/>
                <a:ext cx="4434243" cy="3999784"/>
                <a:chOff x="-812962" y="196392"/>
                <a:chExt cx="4434243" cy="3999784"/>
              </a:xfrm>
            </p:grpSpPr>
            <p:sp>
              <p:nvSpPr>
                <p:cNvPr id="144" name="Google Shape;144;p22"/>
                <p:cNvSpPr/>
                <p:nvPr/>
              </p:nvSpPr>
              <p:spPr>
                <a:xfrm rot="1810785">
                  <a:off x="1865303" y="521238"/>
                  <a:ext cx="1425600" cy="1234637"/>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145" name="Google Shape;145;p22"/>
                <p:cNvSpPr/>
                <p:nvPr/>
              </p:nvSpPr>
              <p:spPr>
                <a:xfrm rot="-8989214">
                  <a:off x="2735973" y="721350"/>
                  <a:ext cx="754318" cy="653275"/>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146" name="Google Shape;146;p22"/>
                <p:cNvSpPr/>
                <p:nvPr/>
              </p:nvSpPr>
              <p:spPr>
                <a:xfrm rot="-8989214">
                  <a:off x="-379051" y="1131843"/>
                  <a:ext cx="2894405" cy="2506691"/>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147" name="Google Shape;147;p22"/>
                <p:cNvSpPr/>
                <p:nvPr/>
              </p:nvSpPr>
              <p:spPr>
                <a:xfrm rot="-8989214">
                  <a:off x="2733001" y="714196"/>
                  <a:ext cx="772475" cy="669000"/>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148" name="Google Shape;148;p22"/>
                <p:cNvSpPr/>
                <p:nvPr/>
              </p:nvSpPr>
              <p:spPr>
                <a:xfrm rot="1810785">
                  <a:off x="1902340" y="478720"/>
                  <a:ext cx="1465409" cy="1269113"/>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149" name="Google Shape;149;p22"/>
                <p:cNvSpPr/>
                <p:nvPr/>
              </p:nvSpPr>
              <p:spPr>
                <a:xfrm rot="-15455">
                  <a:off x="515240" y="704676"/>
                  <a:ext cx="2287227" cy="2629490"/>
                </a:xfrm>
                <a:custGeom>
                  <a:avLst/>
                  <a:gdLst/>
                  <a:ahLst/>
                  <a:cxnLst/>
                  <a:rect l="l" t="t" r="r" b="b"/>
                  <a:pathLst>
                    <a:path w="5419786" h="6230809" extrusionOk="0">
                      <a:moveTo>
                        <a:pt x="0" y="6230809"/>
                      </a:moveTo>
                      <a:lnTo>
                        <a:pt x="5419787" y="3156534"/>
                      </a:lnTo>
                      <a:lnTo>
                        <a:pt x="47629" y="0"/>
                      </a:lnTo>
                      <a:close/>
                    </a:path>
                  </a:pathLst>
                </a:custGeom>
                <a:blipFill rotWithShape="1">
                  <a:blip r:embed="rId7">
                    <a:alphaModFix/>
                  </a:blip>
                  <a:stretch>
                    <a:fillRect l="-18865" r="-85507"/>
                  </a:stretch>
                </a:blipFill>
                <a:ln>
                  <a:noFill/>
                </a:ln>
              </p:spPr>
              <p:txBody>
                <a:bodyPr/>
                <a:lstStyle/>
                <a:p>
                  <a:endParaRPr lang="es-ES"/>
                </a:p>
              </p:txBody>
            </p:sp>
            <p:sp>
              <p:nvSpPr>
                <p:cNvPr id="150" name="Google Shape;150;p22"/>
                <p:cNvSpPr/>
                <p:nvPr/>
              </p:nvSpPr>
              <p:spPr>
                <a:xfrm rot="-13021">
                  <a:off x="1774651" y="654411"/>
                  <a:ext cx="1132315" cy="1302285"/>
                </a:xfrm>
                <a:custGeom>
                  <a:avLst/>
                  <a:gdLst/>
                  <a:ahLst/>
                  <a:cxnLst/>
                  <a:rect l="l" t="t" r="r" b="b"/>
                  <a:pathLst>
                    <a:path w="5417610" h="6230841" extrusionOk="0">
                      <a:moveTo>
                        <a:pt x="5417609" y="0"/>
                      </a:moveTo>
                      <a:lnTo>
                        <a:pt x="0" y="3078109"/>
                      </a:lnTo>
                      <a:lnTo>
                        <a:pt x="5374390" y="6230841"/>
                      </a:lnTo>
                      <a:close/>
                    </a:path>
                  </a:pathLst>
                </a:custGeom>
                <a:blipFill rotWithShape="1">
                  <a:blip r:embed="rId8">
                    <a:alphaModFix/>
                  </a:blip>
                  <a:stretch>
                    <a:fillRect l="-22109" r="-50295"/>
                  </a:stretch>
                </a:blipFill>
                <a:ln>
                  <a:noFill/>
                </a:ln>
              </p:spPr>
              <p:txBody>
                <a:bodyPr/>
                <a:lstStyle/>
                <a:p>
                  <a:endParaRPr lang="es-ES"/>
                </a:p>
              </p:txBody>
            </p:sp>
          </p:grpSp>
          <p:sp>
            <p:nvSpPr>
              <p:cNvPr id="151" name="Google Shape;151;p22"/>
              <p:cNvSpPr/>
              <p:nvPr/>
            </p:nvSpPr>
            <p:spPr>
              <a:xfrm rot="9826">
                <a:off x="2990426" y="630201"/>
                <a:ext cx="565142" cy="652469"/>
              </a:xfrm>
              <a:custGeom>
                <a:avLst/>
                <a:gdLst/>
                <a:ahLst/>
                <a:cxnLst/>
                <a:rect l="l" t="t" r="r" b="b"/>
                <a:pathLst>
                  <a:path w="5397031" h="6230991" extrusionOk="0">
                    <a:moveTo>
                      <a:pt x="0" y="6230991"/>
                    </a:moveTo>
                    <a:lnTo>
                      <a:pt x="5397031" y="3116942"/>
                    </a:lnTo>
                    <a:lnTo>
                      <a:pt x="1805" y="0"/>
                    </a:lnTo>
                    <a:close/>
                  </a:path>
                </a:pathLst>
              </a:custGeom>
              <a:blipFill rotWithShape="1">
                <a:blip r:embed="rId9">
                  <a:alphaModFix/>
                </a:blip>
                <a:stretch>
                  <a:fillRect l="-15450"/>
                </a:stretch>
              </a:blipFill>
              <a:ln>
                <a:noFill/>
              </a:ln>
            </p:spPr>
            <p:txBody>
              <a:bodyPr/>
              <a:lstStyle/>
              <a:p>
                <a:endParaRPr lang="es-ES"/>
              </a:p>
            </p:txBody>
          </p:sp>
        </p:grpSp>
        <p:grpSp>
          <p:nvGrpSpPr>
            <p:cNvPr id="152" name="Google Shape;152;p22"/>
            <p:cNvGrpSpPr/>
            <p:nvPr/>
          </p:nvGrpSpPr>
          <p:grpSpPr>
            <a:xfrm>
              <a:off x="3265220" y="1352270"/>
              <a:ext cx="14487860" cy="955050"/>
              <a:chOff x="0" y="0"/>
              <a:chExt cx="19317149" cy="1273408"/>
            </a:xfrm>
          </p:grpSpPr>
          <p:sp>
            <p:nvSpPr>
              <p:cNvPr id="153" name="Google Shape;153;p22"/>
              <p:cNvSpPr/>
              <p:nvPr/>
            </p:nvSpPr>
            <p:spPr>
              <a:xfrm>
                <a:off x="17037223" y="32484"/>
                <a:ext cx="2279926" cy="1208441"/>
              </a:xfrm>
              <a:custGeom>
                <a:avLst/>
                <a:gdLst/>
                <a:ahLst/>
                <a:cxnLst/>
                <a:rect l="l" t="t" r="r" b="b"/>
                <a:pathLst>
                  <a:path w="2279926" h="1208441" extrusionOk="0">
                    <a:moveTo>
                      <a:pt x="0" y="0"/>
                    </a:moveTo>
                    <a:lnTo>
                      <a:pt x="2279926" y="0"/>
                    </a:lnTo>
                    <a:lnTo>
                      <a:pt x="2279926" y="1208441"/>
                    </a:lnTo>
                    <a:lnTo>
                      <a:pt x="0" y="1208441"/>
                    </a:lnTo>
                    <a:lnTo>
                      <a:pt x="0" y="0"/>
                    </a:lnTo>
                    <a:close/>
                  </a:path>
                </a:pathLst>
              </a:custGeom>
              <a:blipFill rotWithShape="1">
                <a:blip r:embed="rId10">
                  <a:alphaModFix/>
                </a:blip>
                <a:stretch>
                  <a:fillRect l="-9215" t="-9976" r="-8540" b="-9355"/>
                </a:stretch>
              </a:blipFill>
              <a:ln>
                <a:noFill/>
              </a:ln>
            </p:spPr>
            <p:txBody>
              <a:bodyPr/>
              <a:lstStyle/>
              <a:p>
                <a:endParaRPr lang="es-ES"/>
              </a:p>
            </p:txBody>
          </p:sp>
          <p:sp>
            <p:nvSpPr>
              <p:cNvPr id="154" name="Google Shape;154;p22"/>
              <p:cNvSpPr/>
              <p:nvPr/>
            </p:nvSpPr>
            <p:spPr>
              <a:xfrm>
                <a:off x="0" y="14144"/>
                <a:ext cx="4157438" cy="1245121"/>
              </a:xfrm>
              <a:custGeom>
                <a:avLst/>
                <a:gdLst/>
                <a:ahLst/>
                <a:cxnLst/>
                <a:rect l="l" t="t" r="r" b="b"/>
                <a:pathLst>
                  <a:path w="4157438" h="1245121" extrusionOk="0">
                    <a:moveTo>
                      <a:pt x="0" y="0"/>
                    </a:moveTo>
                    <a:lnTo>
                      <a:pt x="4157438" y="0"/>
                    </a:lnTo>
                    <a:lnTo>
                      <a:pt x="4157438" y="1245121"/>
                    </a:lnTo>
                    <a:lnTo>
                      <a:pt x="0" y="1245121"/>
                    </a:lnTo>
                    <a:lnTo>
                      <a:pt x="0" y="0"/>
                    </a:lnTo>
                    <a:close/>
                  </a:path>
                </a:pathLst>
              </a:custGeom>
              <a:blipFill rotWithShape="1">
                <a:blip r:embed="rId11">
                  <a:alphaModFix/>
                </a:blip>
                <a:stretch>
                  <a:fillRect l="-10339" t="-17934" r="-9123" b="-15028"/>
                </a:stretch>
              </a:blipFill>
              <a:ln>
                <a:noFill/>
              </a:ln>
            </p:spPr>
            <p:txBody>
              <a:bodyPr/>
              <a:lstStyle/>
              <a:p>
                <a:endParaRPr lang="es-ES"/>
              </a:p>
            </p:txBody>
          </p:sp>
          <p:sp>
            <p:nvSpPr>
              <p:cNvPr id="155" name="Google Shape;155;p22"/>
              <p:cNvSpPr/>
              <p:nvPr/>
            </p:nvSpPr>
            <p:spPr>
              <a:xfrm>
                <a:off x="11280046" y="14144"/>
                <a:ext cx="5220944" cy="1245121"/>
              </a:xfrm>
              <a:custGeom>
                <a:avLst/>
                <a:gdLst/>
                <a:ahLst/>
                <a:cxnLst/>
                <a:rect l="l" t="t" r="r" b="b"/>
                <a:pathLst>
                  <a:path w="5220944" h="1245121" extrusionOk="0">
                    <a:moveTo>
                      <a:pt x="0" y="0"/>
                    </a:moveTo>
                    <a:lnTo>
                      <a:pt x="5220943" y="0"/>
                    </a:lnTo>
                    <a:lnTo>
                      <a:pt x="5220943" y="1245121"/>
                    </a:lnTo>
                    <a:lnTo>
                      <a:pt x="0" y="1245121"/>
                    </a:lnTo>
                    <a:lnTo>
                      <a:pt x="0" y="0"/>
                    </a:lnTo>
                    <a:close/>
                  </a:path>
                </a:pathLst>
              </a:custGeom>
              <a:blipFill rotWithShape="1">
                <a:blip r:embed="rId12">
                  <a:alphaModFix/>
                </a:blip>
                <a:stretch>
                  <a:fillRect/>
                </a:stretch>
              </a:blipFill>
              <a:ln>
                <a:noFill/>
              </a:ln>
            </p:spPr>
            <p:txBody>
              <a:bodyPr/>
              <a:lstStyle/>
              <a:p>
                <a:endParaRPr lang="es-ES"/>
              </a:p>
            </p:txBody>
          </p:sp>
          <p:sp>
            <p:nvSpPr>
              <p:cNvPr id="156" name="Google Shape;156;p22"/>
              <p:cNvSpPr/>
              <p:nvPr/>
            </p:nvSpPr>
            <p:spPr>
              <a:xfrm>
                <a:off x="4693671" y="0"/>
                <a:ext cx="2891434" cy="1273408"/>
              </a:xfrm>
              <a:custGeom>
                <a:avLst/>
                <a:gdLst/>
                <a:ahLst/>
                <a:cxnLst/>
                <a:rect l="l" t="t" r="r" b="b"/>
                <a:pathLst>
                  <a:path w="2891434" h="1273408" extrusionOk="0">
                    <a:moveTo>
                      <a:pt x="0" y="0"/>
                    </a:moveTo>
                    <a:lnTo>
                      <a:pt x="2891434" y="0"/>
                    </a:lnTo>
                    <a:lnTo>
                      <a:pt x="2891434" y="1273408"/>
                    </a:lnTo>
                    <a:lnTo>
                      <a:pt x="0" y="1273408"/>
                    </a:lnTo>
                    <a:lnTo>
                      <a:pt x="0" y="0"/>
                    </a:lnTo>
                    <a:close/>
                  </a:path>
                </a:pathLst>
              </a:custGeom>
              <a:blipFill rotWithShape="1">
                <a:blip r:embed="rId13">
                  <a:alphaModFix/>
                </a:blip>
                <a:stretch>
                  <a:fillRect l="-9594" r="-125284"/>
                </a:stretch>
              </a:blipFill>
              <a:ln>
                <a:noFill/>
              </a:ln>
            </p:spPr>
            <p:txBody>
              <a:bodyPr/>
              <a:lstStyle/>
              <a:p>
                <a:endParaRPr lang="es-ES"/>
              </a:p>
            </p:txBody>
          </p:sp>
          <p:sp>
            <p:nvSpPr>
              <p:cNvPr id="157" name="Google Shape;157;p22"/>
              <p:cNvSpPr/>
              <p:nvPr/>
            </p:nvSpPr>
            <p:spPr>
              <a:xfrm>
                <a:off x="7585105" y="58924"/>
                <a:ext cx="3158707" cy="1155560"/>
              </a:xfrm>
              <a:custGeom>
                <a:avLst/>
                <a:gdLst/>
                <a:ahLst/>
                <a:cxnLst/>
                <a:rect l="l" t="t" r="r" b="b"/>
                <a:pathLst>
                  <a:path w="3158707" h="1155560" extrusionOk="0">
                    <a:moveTo>
                      <a:pt x="0" y="0"/>
                    </a:moveTo>
                    <a:lnTo>
                      <a:pt x="3158707" y="0"/>
                    </a:lnTo>
                    <a:lnTo>
                      <a:pt x="3158707" y="1155560"/>
                    </a:lnTo>
                    <a:lnTo>
                      <a:pt x="0" y="1155560"/>
                    </a:lnTo>
                    <a:lnTo>
                      <a:pt x="0" y="0"/>
                    </a:lnTo>
                    <a:close/>
                  </a:path>
                </a:pathLst>
              </a:custGeom>
              <a:blipFill rotWithShape="1">
                <a:blip r:embed="rId14">
                  <a:alphaModFix/>
                </a:blip>
                <a:stretch>
                  <a:fillRect/>
                </a:stretch>
              </a:blipFill>
              <a:ln>
                <a:noFill/>
              </a:ln>
            </p:spPr>
            <p:txBody>
              <a:bodyPr/>
              <a:lstStyle/>
              <a:p>
                <a:endParaRPr lang="es-ES"/>
              </a:p>
            </p:txBody>
          </p:sp>
        </p:grpSp>
        <p:sp>
          <p:nvSpPr>
            <p:cNvPr id="158" name="Google Shape;158;p22"/>
            <p:cNvSpPr txBox="1"/>
            <p:nvPr/>
          </p:nvSpPr>
          <p:spPr>
            <a:xfrm>
              <a:off x="3643603" y="211125"/>
              <a:ext cx="14123398" cy="602084"/>
            </a:xfrm>
            <a:prstGeom prst="rect">
              <a:avLst/>
            </a:prstGeom>
            <a:noFill/>
            <a:ln>
              <a:noFill/>
            </a:ln>
          </p:spPr>
          <p:txBody>
            <a:bodyPr spcFirstLastPara="1" wrap="square" lIns="0" tIns="0" rIns="0" bIns="0" anchor="t" anchorCtr="0">
              <a:spAutoFit/>
            </a:bodyPr>
            <a:lstStyle/>
            <a:p>
              <a:pPr marL="0" marR="0" lvl="0" indent="0" algn="r" rtl="0">
                <a:lnSpc>
                  <a:spcPct val="148083"/>
                </a:lnSpc>
                <a:spcBef>
                  <a:spcPts val="0"/>
                </a:spcBef>
                <a:spcAft>
                  <a:spcPts val="0"/>
                </a:spcAft>
                <a:buNone/>
              </a:pPr>
              <a:r>
                <a:rPr lang="en-GB" sz="3600" b="1" i="0" u="none" strike="noStrike" cap="none">
                  <a:solidFill>
                    <a:srgbClr val="FFFFFF"/>
                  </a:solidFill>
                  <a:latin typeface="Barlow Condensed Black"/>
                  <a:ea typeface="Barlow Condensed Black"/>
                  <a:cs typeface="Barlow Condensed Black"/>
                  <a:sym typeface="Barlow Condensed Black"/>
                </a:rPr>
                <a:t>4th IWA-YWP SPAIN NATIONAL CONFERENCE                                                BILBAO 2024</a:t>
              </a:r>
              <a:endParaRPr sz="3600" b="1" i="0" u="none" strike="noStrike" cap="none">
                <a:solidFill>
                  <a:srgbClr val="FFFFFF"/>
                </a:solidFill>
                <a:latin typeface="Barlow Condensed Medium"/>
                <a:ea typeface="Barlow Condensed Medium"/>
                <a:cs typeface="Barlow Condensed Medium"/>
                <a:sym typeface="Barlow Condensed Medium"/>
              </a:endParaRPr>
            </a:p>
          </p:txBody>
        </p:sp>
        <p:cxnSp>
          <p:nvCxnSpPr>
            <p:cNvPr id="159" name="Google Shape;159;p22"/>
            <p:cNvCxnSpPr/>
            <p:nvPr/>
          </p:nvCxnSpPr>
          <p:spPr>
            <a:xfrm>
              <a:off x="9143936" y="626479"/>
              <a:ext cx="8849401" cy="0"/>
            </a:xfrm>
            <a:prstGeom prst="straightConnector1">
              <a:avLst/>
            </a:prstGeom>
            <a:noFill/>
            <a:ln w="38100" cap="flat" cmpd="sng">
              <a:solidFill>
                <a:srgbClr val="FFFFFF"/>
              </a:solidFill>
              <a:prstDash val="solid"/>
              <a:round/>
              <a:headEnd type="none" w="sm" len="sm"/>
              <a:tailEnd type="none" w="sm" len="sm"/>
            </a:ln>
          </p:spPr>
        </p:cxnSp>
      </p:grpSp>
      <p:sp>
        <p:nvSpPr>
          <p:cNvPr id="160" name="Google Shape;160;p22"/>
          <p:cNvSpPr txBox="1"/>
          <p:nvPr/>
        </p:nvSpPr>
        <p:spPr>
          <a:xfrm>
            <a:off x="6747393" y="5491852"/>
            <a:ext cx="16780428" cy="1323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GB" sz="8000" b="1" i="0" u="none" strike="noStrike" cap="none">
                <a:solidFill>
                  <a:srgbClr val="00AEEF"/>
                </a:solidFill>
                <a:latin typeface="Barlow Condensed Black"/>
                <a:ea typeface="Barlow Condensed Black"/>
                <a:cs typeface="Barlow Condensed Black"/>
                <a:sym typeface="Barlow Condensed Black"/>
              </a:rPr>
              <a:t>TITLE</a:t>
            </a:r>
            <a:endParaRPr sz="8000" b="1" i="0" u="none" strike="noStrike" cap="none">
              <a:solidFill>
                <a:srgbClr val="00AEEF"/>
              </a:solidFill>
              <a:latin typeface="Barlow Condensed Black"/>
              <a:ea typeface="Barlow Condensed Black"/>
              <a:cs typeface="Barlow Condensed Black"/>
              <a:sym typeface="Barlow Condensed Black"/>
            </a:endParaRPr>
          </a:p>
        </p:txBody>
      </p:sp>
      <p:pic>
        <p:nvPicPr>
          <p:cNvPr id="161" name="Google Shape;161;p22"/>
          <p:cNvPicPr preferRelativeResize="0"/>
          <p:nvPr/>
        </p:nvPicPr>
        <p:blipFill rotWithShape="1">
          <a:blip r:embed="rId15">
            <a:alphaModFix/>
          </a:blip>
          <a:srcRect/>
          <a:stretch/>
        </p:blipFill>
        <p:spPr>
          <a:xfrm>
            <a:off x="2032699" y="6785901"/>
            <a:ext cx="2778750" cy="2780932"/>
          </a:xfrm>
          <a:prstGeom prst="rect">
            <a:avLst/>
          </a:prstGeom>
          <a:noFill/>
          <a:ln>
            <a:noFill/>
          </a:ln>
        </p:spPr>
      </p:pic>
      <p:sp>
        <p:nvSpPr>
          <p:cNvPr id="162" name="Google Shape;162;p22"/>
          <p:cNvSpPr txBox="1"/>
          <p:nvPr/>
        </p:nvSpPr>
        <p:spPr>
          <a:xfrm>
            <a:off x="9740106" y="7312749"/>
            <a:ext cx="10795000" cy="64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rgbClr val="00AEEF"/>
                </a:solidFill>
                <a:latin typeface="Barlow Condensed Medium"/>
                <a:ea typeface="Barlow Condensed Medium"/>
                <a:cs typeface="Barlow Condensed Medium"/>
                <a:sym typeface="Barlow Condensed Medium"/>
              </a:rPr>
              <a:t>Your name, co-author 1 name, co-author 2 name</a:t>
            </a:r>
            <a:endParaRPr sz="3600" b="0" i="0" u="none" strike="noStrike" cap="none">
              <a:solidFill>
                <a:srgbClr val="00AEEF"/>
              </a:solidFill>
              <a:latin typeface="Barlow Condensed Medium"/>
              <a:ea typeface="Barlow Condensed Medium"/>
              <a:cs typeface="Barlow Condensed Medium"/>
              <a:sym typeface="Barlow Condensed Medium"/>
            </a:endParaRPr>
          </a:p>
        </p:txBody>
      </p:sp>
      <p:sp>
        <p:nvSpPr>
          <p:cNvPr id="163" name="Google Shape;163;p22"/>
          <p:cNvSpPr txBox="1"/>
          <p:nvPr/>
        </p:nvSpPr>
        <p:spPr>
          <a:xfrm>
            <a:off x="12480131" y="8208065"/>
            <a:ext cx="5314950" cy="1385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AEEF"/>
                </a:solidFill>
                <a:latin typeface="Barlow Condensed Medium"/>
                <a:ea typeface="Barlow Condensed Medium"/>
                <a:cs typeface="Barlow Condensed Medium"/>
                <a:sym typeface="Barlow Condensed Medium"/>
              </a:rPr>
              <a:t>*Affiliation 1, contact details</a:t>
            </a:r>
            <a:endParaRPr sz="1400" b="0" i="0" u="none" strike="noStrike" cap="none">
              <a:solidFill>
                <a:srgbClr val="000000"/>
              </a:solidFill>
              <a:latin typeface="Barlow Condensed Medium"/>
              <a:ea typeface="Barlow Condensed Medium"/>
              <a:cs typeface="Barlow Condensed Medium"/>
              <a:sym typeface="Barlow Condensed Medium"/>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AEEF"/>
                </a:solidFill>
                <a:latin typeface="Barlow Condensed Medium"/>
                <a:ea typeface="Barlow Condensed Medium"/>
                <a:cs typeface="Barlow Condensed Medium"/>
                <a:sym typeface="Barlow Condensed Medium"/>
              </a:rPr>
              <a:t>**Affiliation 2, contact details</a:t>
            </a:r>
            <a:endParaRPr sz="1400" b="0" i="0" u="none" strike="noStrike" cap="none">
              <a:solidFill>
                <a:srgbClr val="000000"/>
              </a:solidFill>
              <a:latin typeface="Barlow Condensed Medium"/>
              <a:ea typeface="Barlow Condensed Medium"/>
              <a:cs typeface="Barlow Condensed Medium"/>
              <a:sym typeface="Barlow Condensed Medium"/>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AEEF"/>
                </a:solidFill>
                <a:latin typeface="Barlow Condensed Medium"/>
                <a:ea typeface="Barlow Condensed Medium"/>
                <a:cs typeface="Barlow Condensed Medium"/>
                <a:sym typeface="Barlow Condensed Medium"/>
              </a:rPr>
              <a:t>*** Affiliation 3, contact details</a:t>
            </a:r>
            <a:endParaRPr sz="2800" b="0" i="0" u="none" strike="noStrike" cap="none">
              <a:solidFill>
                <a:srgbClr val="00AEEF"/>
              </a:solidFill>
              <a:latin typeface="Barlow Condensed Medium"/>
              <a:ea typeface="Barlow Condensed Medium"/>
              <a:cs typeface="Barlow Condensed Medium"/>
              <a:sym typeface="Barlow Condensed Medium"/>
            </a:endParaRPr>
          </a:p>
        </p:txBody>
      </p:sp>
      <p:sp>
        <p:nvSpPr>
          <p:cNvPr id="164" name="Google Shape;164;p22"/>
          <p:cNvSpPr/>
          <p:nvPr/>
        </p:nvSpPr>
        <p:spPr>
          <a:xfrm>
            <a:off x="843400" y="10881631"/>
            <a:ext cx="28407877" cy="900000"/>
          </a:xfrm>
          <a:prstGeom prst="roundRect">
            <a:avLst>
              <a:gd name="adj" fmla="val 2681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INTRODUCTION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alpha val="49411"/>
          </a:schemeClr>
        </a:solidFill>
        <a:effectLst/>
      </p:bgPr>
    </p:bg>
    <p:spTree>
      <p:nvGrpSpPr>
        <p:cNvPr id="1" name="Shape 169"/>
        <p:cNvGrpSpPr/>
        <p:nvPr/>
      </p:nvGrpSpPr>
      <p:grpSpPr>
        <a:xfrm>
          <a:off x="0" y="0"/>
          <a:ext cx="0" cy="0"/>
          <a:chOff x="0" y="0"/>
          <a:chExt cx="0" cy="0"/>
        </a:xfrm>
      </p:grpSpPr>
      <p:graphicFrame>
        <p:nvGraphicFramePr>
          <p:cNvPr id="170" name="Google Shape;170;p23"/>
          <p:cNvGraphicFramePr/>
          <p:nvPr/>
        </p:nvGraphicFramePr>
        <p:xfrm>
          <a:off x="19417520" y="17929906"/>
          <a:ext cx="5841975" cy="2808300"/>
        </p:xfrm>
        <a:graphic>
          <a:graphicData uri="http://schemas.openxmlformats.org/drawingml/2006/table">
            <a:tbl>
              <a:tblPr>
                <a:noFill/>
                <a:tableStyleId>{7B3C246B-B9BE-4ADE-917B-22118128E389}</a:tableStyleId>
              </a:tblPr>
              <a:tblGrid>
                <a:gridCol w="2395975">
                  <a:extLst>
                    <a:ext uri="{9D8B030D-6E8A-4147-A177-3AD203B41FA5}">
                      <a16:colId xmlns:a16="http://schemas.microsoft.com/office/drawing/2014/main" val="20000"/>
                    </a:ext>
                  </a:extLst>
                </a:gridCol>
                <a:gridCol w="1155025">
                  <a:extLst>
                    <a:ext uri="{9D8B030D-6E8A-4147-A177-3AD203B41FA5}">
                      <a16:colId xmlns:a16="http://schemas.microsoft.com/office/drawing/2014/main" val="20001"/>
                    </a:ext>
                  </a:extLst>
                </a:gridCol>
                <a:gridCol w="1164575">
                  <a:extLst>
                    <a:ext uri="{9D8B030D-6E8A-4147-A177-3AD203B41FA5}">
                      <a16:colId xmlns:a16="http://schemas.microsoft.com/office/drawing/2014/main" val="20002"/>
                    </a:ext>
                  </a:extLst>
                </a:gridCol>
                <a:gridCol w="1126400">
                  <a:extLst>
                    <a:ext uri="{9D8B030D-6E8A-4147-A177-3AD203B41FA5}">
                      <a16:colId xmlns:a16="http://schemas.microsoft.com/office/drawing/2014/main" val="20003"/>
                    </a:ext>
                  </a:extLst>
                </a:gridCol>
              </a:tblGrid>
              <a:tr h="712875">
                <a:tc gridSpan="4">
                  <a:txBody>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Title</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28575" cap="flat" cmpd="sng">
                      <a:solidFill>
                        <a:schemeClr val="dk1"/>
                      </a:solidFill>
                      <a:prstDash val="solid"/>
                      <a:round/>
                      <a:headEnd type="none" w="sm" len="sm"/>
                      <a:tailEnd type="none" w="sm" len="sm"/>
                    </a:lnB>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10000"/>
                  </a:ext>
                </a:extLst>
              </a:tr>
              <a:tr h="521650">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1</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2</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3</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21650">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2</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4</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5</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6</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21650">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3</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7</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8</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9</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30475">
                <a:tc>
                  <a:txBody>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Value 4</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10</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11</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12</a:t>
                      </a:r>
                      <a:endParaRPr sz="1400" u="none" strike="noStrike" cap="none"/>
                    </a:p>
                  </a:txBody>
                  <a:tcPr marL="9525" marR="9525" marT="9525" marB="0" anchor="b">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71" name="Google Shape;171;p23"/>
          <p:cNvSpPr txBox="1"/>
          <p:nvPr/>
        </p:nvSpPr>
        <p:spPr>
          <a:xfrm>
            <a:off x="19531745" y="17364756"/>
            <a:ext cx="8208962" cy="4000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Tabla 1 – Cómo crear una tabla</a:t>
            </a:r>
            <a:endParaRPr sz="2000" b="0" i="0" u="none" strike="noStrike" cap="none">
              <a:solidFill>
                <a:schemeClr val="dk1"/>
              </a:solidFill>
              <a:latin typeface="Arial"/>
              <a:ea typeface="Arial"/>
              <a:cs typeface="Arial"/>
              <a:sym typeface="Arial"/>
            </a:endParaRPr>
          </a:p>
        </p:txBody>
      </p:sp>
      <p:sp>
        <p:nvSpPr>
          <p:cNvPr id="172" name="Google Shape;172;p23"/>
          <p:cNvSpPr txBox="1"/>
          <p:nvPr/>
        </p:nvSpPr>
        <p:spPr>
          <a:xfrm>
            <a:off x="15848653" y="33104142"/>
            <a:ext cx="13296258" cy="257213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302"/>
              <a:buFont typeface="Arial"/>
              <a:buNone/>
            </a:pPr>
            <a:r>
              <a:rPr lang="en-GB" sz="2302" b="0" i="0" u="none" strike="noStrike" cap="none">
                <a:solidFill>
                  <a:schemeClr val="dk1"/>
                </a:solidFill>
                <a:latin typeface="Arial"/>
                <a:ea typeface="Arial"/>
                <a:cs typeface="Arial"/>
                <a:sym typeface="Arial"/>
              </a:rPr>
              <a:t>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a:t>
            </a:r>
            <a:endParaRPr sz="1400" b="0" i="0" u="none" strike="noStrike" cap="none">
              <a:solidFill>
                <a:srgbClr val="000000"/>
              </a:solidFill>
              <a:latin typeface="Arial"/>
              <a:ea typeface="Arial"/>
              <a:cs typeface="Arial"/>
              <a:sym typeface="Arial"/>
            </a:endParaRPr>
          </a:p>
        </p:txBody>
      </p:sp>
      <p:grpSp>
        <p:nvGrpSpPr>
          <p:cNvPr id="173" name="Google Shape;173;p23"/>
          <p:cNvGrpSpPr/>
          <p:nvPr/>
        </p:nvGrpSpPr>
        <p:grpSpPr>
          <a:xfrm>
            <a:off x="15848653" y="21898656"/>
            <a:ext cx="13296258" cy="8523980"/>
            <a:chOff x="15824055" y="20911986"/>
            <a:chExt cx="13295873" cy="8525198"/>
          </a:xfrm>
        </p:grpSpPr>
        <p:sp>
          <p:nvSpPr>
            <p:cNvPr id="174" name="Google Shape;174;p23"/>
            <p:cNvSpPr txBox="1"/>
            <p:nvPr/>
          </p:nvSpPr>
          <p:spPr>
            <a:xfrm>
              <a:off x="19507040" y="29037074"/>
              <a:ext cx="820891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Figura 2 – Cómo crear una gráfica</a:t>
              </a:r>
              <a:endParaRPr sz="2000" b="0" i="0" u="none" strike="noStrike" cap="none">
                <a:solidFill>
                  <a:schemeClr val="dk1"/>
                </a:solidFill>
                <a:latin typeface="Arial"/>
                <a:ea typeface="Arial"/>
                <a:cs typeface="Arial"/>
                <a:sym typeface="Arial"/>
              </a:endParaRPr>
            </a:p>
          </p:txBody>
        </p:sp>
        <p:grpSp>
          <p:nvGrpSpPr>
            <p:cNvPr id="175" name="Google Shape;175;p23"/>
            <p:cNvGrpSpPr/>
            <p:nvPr/>
          </p:nvGrpSpPr>
          <p:grpSpPr>
            <a:xfrm>
              <a:off x="15824055" y="20911986"/>
              <a:ext cx="13295873" cy="7784336"/>
              <a:chOff x="15824055" y="20911985"/>
              <a:chExt cx="13295873" cy="7784334"/>
            </a:xfrm>
          </p:grpSpPr>
          <p:pic>
            <p:nvPicPr>
              <p:cNvPr id="176" name="Google Shape;176;p23"/>
              <p:cNvPicPr preferRelativeResize="0"/>
              <p:nvPr/>
            </p:nvPicPr>
            <p:blipFill rotWithShape="1">
              <a:blip r:embed="rId3">
                <a:alphaModFix/>
              </a:blip>
              <a:srcRect/>
              <a:stretch/>
            </p:blipFill>
            <p:spPr>
              <a:xfrm>
                <a:off x="18585940" y="24304501"/>
                <a:ext cx="7306206" cy="4391818"/>
              </a:xfrm>
              <a:prstGeom prst="rect">
                <a:avLst/>
              </a:prstGeom>
              <a:noFill/>
              <a:ln>
                <a:noFill/>
              </a:ln>
            </p:spPr>
          </p:pic>
          <p:sp>
            <p:nvSpPr>
              <p:cNvPr id="177" name="Google Shape;177;p23"/>
              <p:cNvSpPr txBox="1"/>
              <p:nvPr/>
            </p:nvSpPr>
            <p:spPr>
              <a:xfrm>
                <a:off x="15824055" y="20911985"/>
                <a:ext cx="13295873" cy="2677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a:t>
                </a:r>
                <a:endParaRPr sz="1400" b="0" i="0" u="none" strike="noStrike" cap="none">
                  <a:solidFill>
                    <a:srgbClr val="000000"/>
                  </a:solidFill>
                  <a:latin typeface="Arial"/>
                  <a:ea typeface="Arial"/>
                  <a:cs typeface="Arial"/>
                  <a:sym typeface="Arial"/>
                </a:endParaRPr>
              </a:p>
            </p:txBody>
          </p:sp>
        </p:grpSp>
      </p:grpSp>
      <p:sp>
        <p:nvSpPr>
          <p:cNvPr id="178" name="Google Shape;178;p23"/>
          <p:cNvSpPr txBox="1"/>
          <p:nvPr/>
        </p:nvSpPr>
        <p:spPr>
          <a:xfrm>
            <a:off x="1142688" y="41068524"/>
            <a:ext cx="26438160" cy="4000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Agradecimientos: Utilice este cuadro para reconocer a sus socios y patrocinadores. La secretaría de la conferencia desea agradecerles sus contribuciones y su disposición a aplicar nuestro modelo y seguir nuestros consejos.</a:t>
            </a:r>
            <a:endParaRPr sz="2000" b="0" i="0" u="none" strike="noStrike" cap="none">
              <a:solidFill>
                <a:srgbClr val="00AEEF"/>
              </a:solidFill>
              <a:latin typeface="Arial"/>
              <a:ea typeface="Arial"/>
              <a:cs typeface="Arial"/>
              <a:sym typeface="Arial"/>
            </a:endParaRPr>
          </a:p>
        </p:txBody>
      </p:sp>
      <p:sp>
        <p:nvSpPr>
          <p:cNvPr id="179" name="Google Shape;179;p23"/>
          <p:cNvSpPr txBox="1"/>
          <p:nvPr/>
        </p:nvSpPr>
        <p:spPr>
          <a:xfrm>
            <a:off x="1142688" y="38876042"/>
            <a:ext cx="26438160" cy="40006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Referencias: Enumera tus referencias. [1] Doe, J; Doe, J; Poster Template for Authors, IWA Headquarters, The Hague. </a:t>
            </a:r>
            <a:endParaRPr sz="2000" b="0" i="0" u="none" strike="noStrike" cap="none">
              <a:solidFill>
                <a:srgbClr val="00AEEF"/>
              </a:solidFill>
              <a:latin typeface="Arial"/>
              <a:ea typeface="Arial"/>
              <a:cs typeface="Arial"/>
              <a:sym typeface="Arial"/>
            </a:endParaRPr>
          </a:p>
        </p:txBody>
      </p:sp>
      <p:pic>
        <p:nvPicPr>
          <p:cNvPr id="180" name="Google Shape;180;p23"/>
          <p:cNvPicPr preferRelativeResize="0"/>
          <p:nvPr/>
        </p:nvPicPr>
        <p:blipFill rotWithShape="1">
          <a:blip r:embed="rId4">
            <a:alphaModFix/>
          </a:blip>
          <a:srcRect/>
          <a:stretch/>
        </p:blipFill>
        <p:spPr>
          <a:xfrm>
            <a:off x="5533249" y="32063809"/>
            <a:ext cx="4206064" cy="5047182"/>
          </a:xfrm>
          <a:prstGeom prst="rect">
            <a:avLst/>
          </a:prstGeom>
          <a:noFill/>
          <a:ln>
            <a:noFill/>
          </a:ln>
        </p:spPr>
      </p:pic>
      <p:sp>
        <p:nvSpPr>
          <p:cNvPr id="181" name="Google Shape;181;p23"/>
          <p:cNvSpPr txBox="1"/>
          <p:nvPr/>
        </p:nvSpPr>
        <p:spPr>
          <a:xfrm>
            <a:off x="5431577" y="37227431"/>
            <a:ext cx="4206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none" strike="noStrike" cap="none">
                <a:solidFill>
                  <a:schemeClr val="dk1"/>
                </a:solidFill>
                <a:latin typeface="Arial"/>
                <a:ea typeface="Arial"/>
                <a:cs typeface="Arial"/>
                <a:sym typeface="Arial"/>
              </a:rPr>
              <a:t>Figura 1 – Cómo insert</a:t>
            </a:r>
            <a:r>
              <a:rPr lang="en-GB" sz="2000">
                <a:solidFill>
                  <a:schemeClr val="dk1"/>
                </a:solidFill>
              </a:rPr>
              <a:t>a</a:t>
            </a:r>
            <a:r>
              <a:rPr lang="en-GB" sz="2000" b="0" i="0" u="none" strike="noStrike" cap="none">
                <a:solidFill>
                  <a:schemeClr val="dk1"/>
                </a:solidFill>
                <a:latin typeface="Arial"/>
                <a:ea typeface="Arial"/>
                <a:cs typeface="Arial"/>
                <a:sym typeface="Arial"/>
              </a:rPr>
              <a:t>r una figura (Fuente: IWA)</a:t>
            </a:r>
            <a:endParaRPr sz="2000" b="0" i="0" u="none" strike="noStrike" cap="none">
              <a:solidFill>
                <a:schemeClr val="dk1"/>
              </a:solidFill>
              <a:latin typeface="Arial"/>
              <a:ea typeface="Arial"/>
              <a:cs typeface="Arial"/>
              <a:sym typeface="Arial"/>
            </a:endParaRPr>
          </a:p>
        </p:txBody>
      </p:sp>
      <p:pic>
        <p:nvPicPr>
          <p:cNvPr id="182" name="Google Shape;182;p23"/>
          <p:cNvPicPr preferRelativeResize="0"/>
          <p:nvPr/>
        </p:nvPicPr>
        <p:blipFill rotWithShape="1">
          <a:blip r:embed="rId5">
            <a:alphaModFix/>
          </a:blip>
          <a:srcRect/>
          <a:stretch/>
        </p:blipFill>
        <p:spPr>
          <a:xfrm>
            <a:off x="4495268" y="30388479"/>
            <a:ext cx="6078683" cy="1067579"/>
          </a:xfrm>
          <a:prstGeom prst="rect">
            <a:avLst/>
          </a:prstGeom>
          <a:noFill/>
          <a:ln>
            <a:noFill/>
          </a:ln>
        </p:spPr>
      </p:pic>
      <p:sp>
        <p:nvSpPr>
          <p:cNvPr id="183" name="Google Shape;183;p23"/>
          <p:cNvSpPr txBox="1"/>
          <p:nvPr/>
        </p:nvSpPr>
        <p:spPr>
          <a:xfrm>
            <a:off x="880603" y="27530064"/>
            <a:ext cx="14545137"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a:t>
            </a:r>
            <a:endParaRPr sz="1400" b="0" i="0" u="none" strike="noStrike" cap="none">
              <a:solidFill>
                <a:srgbClr val="000000"/>
              </a:solidFill>
              <a:latin typeface="Arial"/>
              <a:ea typeface="Arial"/>
              <a:cs typeface="Arial"/>
              <a:sym typeface="Arial"/>
            </a:endParaRPr>
          </a:p>
        </p:txBody>
      </p:sp>
      <p:sp>
        <p:nvSpPr>
          <p:cNvPr id="184" name="Google Shape;184;p23"/>
          <p:cNvSpPr txBox="1"/>
          <p:nvPr/>
        </p:nvSpPr>
        <p:spPr>
          <a:xfrm>
            <a:off x="880604" y="17622147"/>
            <a:ext cx="14545136" cy="267761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a:t>
            </a:r>
            <a:endParaRPr sz="1400" b="0" i="0" u="none" strike="noStrike" cap="none">
              <a:solidFill>
                <a:srgbClr val="000000"/>
              </a:solidFill>
              <a:latin typeface="Arial"/>
              <a:ea typeface="Arial"/>
              <a:cs typeface="Arial"/>
              <a:sym typeface="Arial"/>
            </a:endParaRPr>
          </a:p>
        </p:txBody>
      </p:sp>
      <p:sp>
        <p:nvSpPr>
          <p:cNvPr id="185" name="Google Shape;185;p23"/>
          <p:cNvSpPr txBox="1"/>
          <p:nvPr/>
        </p:nvSpPr>
        <p:spPr>
          <a:xfrm>
            <a:off x="880603" y="12442005"/>
            <a:ext cx="28264309"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Arial"/>
                <a:ea typeface="Arial"/>
                <a:cs typeface="Arial"/>
                <a:sym typeface="Arial"/>
              </a:rPr>
              <a:t>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 Rellena con texto.</a:t>
            </a:r>
            <a:endParaRPr sz="1400" b="0" i="0" u="none" strike="noStrike" cap="none">
              <a:solidFill>
                <a:srgbClr val="000000"/>
              </a:solidFill>
              <a:latin typeface="Arial"/>
              <a:ea typeface="Arial"/>
              <a:cs typeface="Arial"/>
              <a:sym typeface="Arial"/>
            </a:endParaRPr>
          </a:p>
        </p:txBody>
      </p:sp>
      <p:sp>
        <p:nvSpPr>
          <p:cNvPr id="186" name="Google Shape;186;p23"/>
          <p:cNvSpPr/>
          <p:nvPr/>
        </p:nvSpPr>
        <p:spPr>
          <a:xfrm>
            <a:off x="880603" y="5605552"/>
            <a:ext cx="28264308" cy="900000"/>
          </a:xfrm>
          <a:prstGeom prst="roundRect">
            <a:avLst>
              <a:gd name="adj" fmla="val 3345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Arial"/>
                <a:ea typeface="Arial"/>
                <a:cs typeface="Arial"/>
                <a:sym typeface="Arial"/>
              </a:rPr>
              <a:t>INTRODUCTION</a:t>
            </a:r>
            <a:endParaRPr/>
          </a:p>
        </p:txBody>
      </p:sp>
      <p:sp>
        <p:nvSpPr>
          <p:cNvPr id="187" name="Google Shape;187;p23"/>
          <p:cNvSpPr/>
          <p:nvPr/>
        </p:nvSpPr>
        <p:spPr>
          <a:xfrm>
            <a:off x="880603" y="15706144"/>
            <a:ext cx="14545137" cy="900000"/>
          </a:xfrm>
          <a:prstGeom prst="roundRect">
            <a:avLst>
              <a:gd name="adj" fmla="val 2681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METODOLOGÍA</a:t>
            </a:r>
            <a:endParaRPr/>
          </a:p>
        </p:txBody>
      </p:sp>
      <p:sp>
        <p:nvSpPr>
          <p:cNvPr id="188" name="Google Shape;188;p23"/>
          <p:cNvSpPr/>
          <p:nvPr/>
        </p:nvSpPr>
        <p:spPr>
          <a:xfrm>
            <a:off x="15742287" y="15706144"/>
            <a:ext cx="13508990" cy="900000"/>
          </a:xfrm>
          <a:prstGeom prst="roundRect">
            <a:avLst>
              <a:gd name="adj" fmla="val 2835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DISCUSIÓN</a:t>
            </a:r>
            <a:endParaRPr/>
          </a:p>
        </p:txBody>
      </p:sp>
      <p:sp>
        <p:nvSpPr>
          <p:cNvPr id="189" name="Google Shape;189;p23"/>
          <p:cNvSpPr/>
          <p:nvPr/>
        </p:nvSpPr>
        <p:spPr>
          <a:xfrm>
            <a:off x="880603" y="26158827"/>
            <a:ext cx="14545137" cy="900000"/>
          </a:xfrm>
          <a:prstGeom prst="roundRect">
            <a:avLst>
              <a:gd name="adj" fmla="val 2361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RESULTADOS</a:t>
            </a:r>
            <a:endParaRPr/>
          </a:p>
        </p:txBody>
      </p:sp>
      <p:sp>
        <p:nvSpPr>
          <p:cNvPr id="190" name="Google Shape;190;p23"/>
          <p:cNvSpPr/>
          <p:nvPr/>
        </p:nvSpPr>
        <p:spPr>
          <a:xfrm>
            <a:off x="15742287" y="31581990"/>
            <a:ext cx="13402624" cy="900000"/>
          </a:xfrm>
          <a:prstGeom prst="roundRect">
            <a:avLst>
              <a:gd name="adj" fmla="val 2361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CONCLUSIONES</a:t>
            </a:r>
            <a:endParaRPr/>
          </a:p>
        </p:txBody>
      </p:sp>
      <p:sp>
        <p:nvSpPr>
          <p:cNvPr id="191" name="Google Shape;191;p23"/>
          <p:cNvSpPr/>
          <p:nvPr/>
        </p:nvSpPr>
        <p:spPr>
          <a:xfrm>
            <a:off x="483526" y="38669913"/>
            <a:ext cx="29303886" cy="1680969"/>
          </a:xfrm>
          <a:prstGeom prst="roundRect">
            <a:avLst>
              <a:gd name="adj" fmla="val 9542"/>
            </a:avLst>
          </a:prstGeom>
          <a:noFill/>
          <a:ln w="57150" cap="flat" cmpd="sng">
            <a:solidFill>
              <a:srgbClr val="00AE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2" name="Google Shape;192;p23"/>
          <p:cNvSpPr/>
          <p:nvPr/>
        </p:nvSpPr>
        <p:spPr>
          <a:xfrm>
            <a:off x="483526" y="40664625"/>
            <a:ext cx="29303886" cy="1680969"/>
          </a:xfrm>
          <a:prstGeom prst="roundRect">
            <a:avLst>
              <a:gd name="adj" fmla="val 9542"/>
            </a:avLst>
          </a:prstGeom>
          <a:noFill/>
          <a:ln w="57150" cap="flat" cmpd="sng">
            <a:solidFill>
              <a:srgbClr val="00AEE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193" name="Google Shape;193;p23"/>
          <p:cNvGrpSpPr/>
          <p:nvPr/>
        </p:nvGrpSpPr>
        <p:grpSpPr>
          <a:xfrm>
            <a:off x="2785773" y="20698041"/>
            <a:ext cx="10444156" cy="5070445"/>
            <a:chOff x="1" y="1255"/>
            <a:chExt cx="10444156" cy="5070445"/>
          </a:xfrm>
        </p:grpSpPr>
        <p:sp>
          <p:nvSpPr>
            <p:cNvPr id="194" name="Google Shape;194;p23"/>
            <p:cNvSpPr/>
            <p:nvPr/>
          </p:nvSpPr>
          <p:spPr>
            <a:xfrm rot="5400000">
              <a:off x="-272720" y="273976"/>
              <a:ext cx="1818139" cy="1272697"/>
            </a:xfrm>
            <a:prstGeom prst="chevron">
              <a:avLst>
                <a:gd name="adj" fmla="val 50000"/>
              </a:avLst>
            </a:prstGeom>
            <a:solidFill>
              <a:srgbClr val="007BAE"/>
            </a:solidFill>
            <a:ln w="25400" cap="flat" cmpd="sng">
              <a:solidFill>
                <a:srgbClr val="007B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3"/>
            <p:cNvSpPr txBox="1"/>
            <p:nvPr/>
          </p:nvSpPr>
          <p:spPr>
            <a:xfrm>
              <a:off x="2" y="637604"/>
              <a:ext cx="1272697" cy="5454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196" name="Google Shape;196;p23"/>
            <p:cNvSpPr/>
            <p:nvPr/>
          </p:nvSpPr>
          <p:spPr>
            <a:xfrm rot="5400000">
              <a:off x="5267532" y="-3993579"/>
              <a:ext cx="1181790" cy="9171460"/>
            </a:xfrm>
            <a:prstGeom prst="round2SameRect">
              <a:avLst>
                <a:gd name="adj1" fmla="val 16667"/>
                <a:gd name="adj2" fmla="val 0"/>
              </a:avLst>
            </a:prstGeom>
            <a:solidFill>
              <a:schemeClr val="lt1">
                <a:alpha val="89803"/>
              </a:schemeClr>
            </a:solidFill>
            <a:ln w="25400" cap="flat" cmpd="sng">
              <a:solidFill>
                <a:srgbClr val="007BA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3"/>
            <p:cNvSpPr txBox="1"/>
            <p:nvPr/>
          </p:nvSpPr>
          <p:spPr>
            <a:xfrm>
              <a:off x="1272697" y="58946"/>
              <a:ext cx="9113770" cy="1066410"/>
            </a:xfrm>
            <a:prstGeom prst="rect">
              <a:avLst/>
            </a:prstGeom>
            <a:noFill/>
            <a:ln>
              <a:noFill/>
            </a:ln>
          </p:spPr>
          <p:txBody>
            <a:bodyPr spcFirstLastPara="1" wrap="square" lIns="199125" tIns="17775" rIns="17775" bIns="17775" anchor="ctr" anchorCtr="0">
              <a:noAutofit/>
            </a:bodyPr>
            <a:lstStyle/>
            <a:p>
              <a:pPr marL="285750" marR="0" lvl="1" indent="-10795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85750" marR="0" lvl="1" indent="-107950" algn="l" rtl="0">
                <a:lnSpc>
                  <a:spcPct val="90000"/>
                </a:lnSpc>
                <a:spcBef>
                  <a:spcPts val="4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198" name="Google Shape;198;p23"/>
            <p:cNvSpPr/>
            <p:nvPr/>
          </p:nvSpPr>
          <p:spPr>
            <a:xfrm rot="5400000">
              <a:off x="-272720" y="1900129"/>
              <a:ext cx="1818139" cy="1272697"/>
            </a:xfrm>
            <a:prstGeom prst="chevron">
              <a:avLst>
                <a:gd name="adj" fmla="val 50000"/>
              </a:avLst>
            </a:prstGeom>
            <a:solidFill>
              <a:srgbClr val="6BBCF4"/>
            </a:solidFill>
            <a:ln w="25400" cap="flat" cmpd="sng">
              <a:solidFill>
                <a:srgbClr val="6BBC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3"/>
            <p:cNvSpPr txBox="1"/>
            <p:nvPr/>
          </p:nvSpPr>
          <p:spPr>
            <a:xfrm>
              <a:off x="2" y="2263757"/>
              <a:ext cx="1272697" cy="5454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200" name="Google Shape;200;p23"/>
            <p:cNvSpPr/>
            <p:nvPr/>
          </p:nvSpPr>
          <p:spPr>
            <a:xfrm rot="5400000">
              <a:off x="5267532" y="-2367426"/>
              <a:ext cx="1181790" cy="9171460"/>
            </a:xfrm>
            <a:prstGeom prst="round2SameRect">
              <a:avLst>
                <a:gd name="adj1" fmla="val 16667"/>
                <a:gd name="adj2" fmla="val 0"/>
              </a:avLst>
            </a:prstGeom>
            <a:solidFill>
              <a:schemeClr val="lt1">
                <a:alpha val="89803"/>
              </a:schemeClr>
            </a:solidFill>
            <a:ln w="25400" cap="flat" cmpd="sng">
              <a:solidFill>
                <a:srgbClr val="5FB9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3"/>
            <p:cNvSpPr txBox="1"/>
            <p:nvPr/>
          </p:nvSpPr>
          <p:spPr>
            <a:xfrm>
              <a:off x="1272697" y="1685099"/>
              <a:ext cx="9113770" cy="1066410"/>
            </a:xfrm>
            <a:prstGeom prst="rect">
              <a:avLst/>
            </a:prstGeom>
            <a:noFill/>
            <a:ln>
              <a:noFill/>
            </a:ln>
          </p:spPr>
          <p:txBody>
            <a:bodyPr spcFirstLastPara="1" wrap="square" lIns="199125" tIns="17775" rIns="17775" bIns="17775" anchor="ctr" anchorCtr="0">
              <a:noAutofit/>
            </a:bodyPr>
            <a:lstStyle/>
            <a:p>
              <a:pPr marL="285750" marR="0" lvl="1" indent="-10795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85750" marR="0" lvl="1" indent="-107950" algn="l" rtl="0">
                <a:lnSpc>
                  <a:spcPct val="90000"/>
                </a:lnSpc>
                <a:spcBef>
                  <a:spcPts val="4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sp>
          <p:nvSpPr>
            <p:cNvPr id="202" name="Google Shape;202;p23"/>
            <p:cNvSpPr/>
            <p:nvPr/>
          </p:nvSpPr>
          <p:spPr>
            <a:xfrm rot="5400000">
              <a:off x="-272720" y="3526282"/>
              <a:ext cx="1818139" cy="1272697"/>
            </a:xfrm>
            <a:prstGeom prst="chevron">
              <a:avLst>
                <a:gd name="adj" fmla="val 50000"/>
              </a:avLst>
            </a:prstGeom>
            <a:solidFill>
              <a:srgbClr val="6BBCF4"/>
            </a:solidFill>
            <a:ln w="25400" cap="flat" cmpd="sng">
              <a:solidFill>
                <a:srgbClr val="6BBC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3"/>
            <p:cNvSpPr txBox="1"/>
            <p:nvPr/>
          </p:nvSpPr>
          <p:spPr>
            <a:xfrm>
              <a:off x="2" y="3889910"/>
              <a:ext cx="1272697" cy="545442"/>
            </a:xfrm>
            <a:prstGeom prst="rect">
              <a:avLst/>
            </a:prstGeom>
            <a:noFill/>
            <a:ln>
              <a:noFill/>
            </a:ln>
          </p:spPr>
          <p:txBody>
            <a:bodyPr spcFirstLastPara="1" wrap="square" lIns="17775" tIns="17775" rIns="17775" bIns="17775" anchor="ctr" anchorCtr="0">
              <a:noAutofit/>
            </a:bodyPr>
            <a:lstStyle/>
            <a:p>
              <a:pPr marL="0" marR="0" lvl="0" indent="0" algn="ctr" rtl="0">
                <a:lnSpc>
                  <a:spcPct val="90000"/>
                </a:lnSpc>
                <a:spcBef>
                  <a:spcPts val="0"/>
                </a:spcBef>
                <a:spcAft>
                  <a:spcPts val="0"/>
                </a:spcAft>
                <a:buClr>
                  <a:srgbClr val="000000"/>
                </a:buClr>
                <a:buSzPts val="2800"/>
                <a:buFont typeface="Arial"/>
                <a:buNone/>
              </a:pPr>
              <a:endParaRPr sz="2800" b="0" i="0" u="none" strike="noStrike" cap="none">
                <a:solidFill>
                  <a:schemeClr val="lt1"/>
                </a:solidFill>
                <a:latin typeface="Arial"/>
                <a:ea typeface="Arial"/>
                <a:cs typeface="Arial"/>
                <a:sym typeface="Arial"/>
              </a:endParaRPr>
            </a:p>
          </p:txBody>
        </p:sp>
        <p:sp>
          <p:nvSpPr>
            <p:cNvPr id="204" name="Google Shape;204;p23"/>
            <p:cNvSpPr/>
            <p:nvPr/>
          </p:nvSpPr>
          <p:spPr>
            <a:xfrm rot="5400000">
              <a:off x="5267532" y="-741273"/>
              <a:ext cx="1181790" cy="9171460"/>
            </a:xfrm>
            <a:prstGeom prst="round2SameRect">
              <a:avLst>
                <a:gd name="adj1" fmla="val 16667"/>
                <a:gd name="adj2" fmla="val 0"/>
              </a:avLst>
            </a:prstGeom>
            <a:solidFill>
              <a:schemeClr val="lt1">
                <a:alpha val="89803"/>
              </a:schemeClr>
            </a:solidFill>
            <a:ln w="25400" cap="flat" cmpd="sng">
              <a:solidFill>
                <a:srgbClr val="5FB9F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3"/>
            <p:cNvSpPr txBox="1"/>
            <p:nvPr/>
          </p:nvSpPr>
          <p:spPr>
            <a:xfrm>
              <a:off x="1272697" y="3311252"/>
              <a:ext cx="9113770" cy="1066410"/>
            </a:xfrm>
            <a:prstGeom prst="rect">
              <a:avLst/>
            </a:prstGeom>
            <a:noFill/>
            <a:ln>
              <a:noFill/>
            </a:ln>
          </p:spPr>
          <p:txBody>
            <a:bodyPr spcFirstLastPara="1" wrap="square" lIns="199125" tIns="17775" rIns="17775" bIns="17775" anchor="ctr" anchorCtr="0">
              <a:noAutofit/>
            </a:bodyPr>
            <a:lstStyle/>
            <a:p>
              <a:pPr marL="285750" marR="0" lvl="1" indent="-107950" algn="l" rtl="0">
                <a:lnSpc>
                  <a:spcPct val="90000"/>
                </a:lnSpc>
                <a:spcBef>
                  <a:spcPts val="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a:p>
              <a:pPr marL="285750" marR="0" lvl="1" indent="-107950" algn="l" rtl="0">
                <a:lnSpc>
                  <a:spcPct val="90000"/>
                </a:lnSpc>
                <a:spcBef>
                  <a:spcPts val="420"/>
                </a:spcBef>
                <a:spcAft>
                  <a:spcPts val="0"/>
                </a:spcAft>
                <a:buClr>
                  <a:srgbClr val="000000"/>
                </a:buClr>
                <a:buSzPts val="2800"/>
                <a:buFont typeface="Arial"/>
                <a:buNone/>
              </a:pPr>
              <a:endParaRPr sz="2800" b="0" i="0" u="none" strike="noStrike" cap="none">
                <a:solidFill>
                  <a:srgbClr val="000000"/>
                </a:solidFill>
                <a:latin typeface="Arial"/>
                <a:ea typeface="Arial"/>
                <a:cs typeface="Arial"/>
                <a:sym typeface="Arial"/>
              </a:endParaRPr>
            </a:p>
          </p:txBody>
        </p:sp>
      </p:grpSp>
      <p:grpSp>
        <p:nvGrpSpPr>
          <p:cNvPr id="206" name="Google Shape;206;p23"/>
          <p:cNvGrpSpPr/>
          <p:nvPr/>
        </p:nvGrpSpPr>
        <p:grpSpPr>
          <a:xfrm>
            <a:off x="-1345616" y="-2394063"/>
            <a:ext cx="31620829" cy="10797289"/>
            <a:chOff x="-812962" y="-1945035"/>
            <a:chExt cx="19100961" cy="6522201"/>
          </a:xfrm>
        </p:grpSpPr>
        <p:sp>
          <p:nvSpPr>
            <p:cNvPr id="207" name="Google Shape;207;p23"/>
            <p:cNvSpPr/>
            <p:nvPr/>
          </p:nvSpPr>
          <p:spPr>
            <a:xfrm>
              <a:off x="0" y="-1945035"/>
              <a:ext cx="18287999" cy="5444215"/>
            </a:xfrm>
            <a:custGeom>
              <a:avLst/>
              <a:gdLst/>
              <a:ahLst/>
              <a:cxnLst/>
              <a:rect l="l" t="t" r="r" b="b"/>
              <a:pathLst>
                <a:path w="18288000" h="5444246" extrusionOk="0">
                  <a:moveTo>
                    <a:pt x="0" y="0"/>
                  </a:moveTo>
                  <a:lnTo>
                    <a:pt x="18288000" y="0"/>
                  </a:lnTo>
                  <a:lnTo>
                    <a:pt x="18288000" y="5444246"/>
                  </a:lnTo>
                  <a:lnTo>
                    <a:pt x="0" y="5444246"/>
                  </a:lnTo>
                  <a:lnTo>
                    <a:pt x="0" y="0"/>
                  </a:lnTo>
                  <a:close/>
                </a:path>
              </a:pathLst>
            </a:custGeom>
            <a:blipFill rotWithShape="1">
              <a:blip r:embed="rId6">
                <a:alphaModFix/>
              </a:blip>
              <a:stretch>
                <a:fillRect b="-33802"/>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nvGrpSpPr>
            <p:cNvPr id="208" name="Google Shape;208;p23"/>
            <p:cNvGrpSpPr/>
            <p:nvPr/>
          </p:nvGrpSpPr>
          <p:grpSpPr>
            <a:xfrm>
              <a:off x="0" y="-520535"/>
              <a:ext cx="18287999" cy="4019717"/>
              <a:chOff x="0" y="-9525"/>
              <a:chExt cx="8126035" cy="1786119"/>
            </a:xfrm>
          </p:grpSpPr>
          <p:sp>
            <p:nvSpPr>
              <p:cNvPr id="209" name="Google Shape;209;p23"/>
              <p:cNvSpPr/>
              <p:nvPr/>
            </p:nvSpPr>
            <p:spPr>
              <a:xfrm>
                <a:off x="0" y="0"/>
                <a:ext cx="8126035" cy="1776594"/>
              </a:xfrm>
              <a:custGeom>
                <a:avLst/>
                <a:gdLst/>
                <a:ahLst/>
                <a:cxnLst/>
                <a:rect l="l" t="t" r="r" b="b"/>
                <a:pathLst>
                  <a:path w="8126035" h="1776594" extrusionOk="0">
                    <a:moveTo>
                      <a:pt x="0" y="0"/>
                    </a:moveTo>
                    <a:lnTo>
                      <a:pt x="8126035" y="0"/>
                    </a:lnTo>
                    <a:lnTo>
                      <a:pt x="8126035" y="1776594"/>
                    </a:lnTo>
                    <a:lnTo>
                      <a:pt x="0" y="1776594"/>
                    </a:lnTo>
                    <a:close/>
                  </a:path>
                </a:pathLst>
              </a:custGeom>
              <a:solidFill>
                <a:srgbClr val="009FE3">
                  <a:alpha val="91764"/>
                </a:srgbClr>
              </a:solidFill>
              <a:ln>
                <a:noFill/>
              </a:ln>
            </p:spPr>
            <p:txBody>
              <a:bodyPr/>
              <a:lstStyle/>
              <a:p>
                <a:endParaRPr lang="es-ES"/>
              </a:p>
            </p:txBody>
          </p:sp>
          <p:sp>
            <p:nvSpPr>
              <p:cNvPr id="210" name="Google Shape;210;p23"/>
              <p:cNvSpPr txBox="1"/>
              <p:nvPr/>
            </p:nvSpPr>
            <p:spPr>
              <a:xfrm>
                <a:off x="0" y="-9525"/>
                <a:ext cx="8126035" cy="1786119"/>
              </a:xfrm>
              <a:prstGeom prst="rect">
                <a:avLst/>
              </a:prstGeom>
              <a:noFill/>
              <a:ln>
                <a:noFill/>
              </a:ln>
            </p:spPr>
            <p:txBody>
              <a:bodyPr spcFirstLastPara="1" wrap="square" lIns="40950" tIns="40950" rIns="40950" bIns="40950"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 name="Google Shape;211;p23"/>
            <p:cNvGrpSpPr/>
            <p:nvPr/>
          </p:nvGrpSpPr>
          <p:grpSpPr>
            <a:xfrm>
              <a:off x="2730302" y="935903"/>
              <a:ext cx="15557697" cy="2615566"/>
              <a:chOff x="0" y="-9525"/>
              <a:chExt cx="7713539" cy="1296810"/>
            </a:xfrm>
          </p:grpSpPr>
          <p:sp>
            <p:nvSpPr>
              <p:cNvPr id="212" name="Google Shape;212;p23"/>
              <p:cNvSpPr/>
              <p:nvPr/>
            </p:nvSpPr>
            <p:spPr>
              <a:xfrm>
                <a:off x="0" y="0"/>
                <a:ext cx="7713539" cy="1287285"/>
              </a:xfrm>
              <a:custGeom>
                <a:avLst/>
                <a:gdLst/>
                <a:ahLst/>
                <a:cxnLst/>
                <a:rect l="l" t="t" r="r" b="b"/>
                <a:pathLst>
                  <a:path w="7713539" h="1287285" extrusionOk="0">
                    <a:moveTo>
                      <a:pt x="0" y="0"/>
                    </a:moveTo>
                    <a:lnTo>
                      <a:pt x="7713539" y="0"/>
                    </a:lnTo>
                    <a:lnTo>
                      <a:pt x="7713539" y="1287285"/>
                    </a:lnTo>
                    <a:lnTo>
                      <a:pt x="0" y="1287285"/>
                    </a:lnTo>
                    <a:close/>
                  </a:path>
                </a:pathLst>
              </a:custGeom>
              <a:solidFill>
                <a:srgbClr val="FFFFFF"/>
              </a:solidFill>
              <a:ln>
                <a:noFill/>
              </a:ln>
            </p:spPr>
            <p:txBody>
              <a:bodyPr/>
              <a:lstStyle/>
              <a:p>
                <a:endParaRPr lang="es-ES"/>
              </a:p>
            </p:txBody>
          </p:sp>
          <p:sp>
            <p:nvSpPr>
              <p:cNvPr id="213" name="Google Shape;213;p23"/>
              <p:cNvSpPr txBox="1"/>
              <p:nvPr/>
            </p:nvSpPr>
            <p:spPr>
              <a:xfrm>
                <a:off x="0" y="-9525"/>
                <a:ext cx="7713539" cy="1296810"/>
              </a:xfrm>
              <a:prstGeom prst="rect">
                <a:avLst/>
              </a:prstGeom>
              <a:noFill/>
              <a:ln>
                <a:noFill/>
              </a:ln>
            </p:spPr>
            <p:txBody>
              <a:bodyPr spcFirstLastPara="1" wrap="square" lIns="36975" tIns="36975" rIns="36975" bIns="369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 name="Google Shape;214;p23"/>
            <p:cNvGrpSpPr/>
            <p:nvPr/>
          </p:nvGrpSpPr>
          <p:grpSpPr>
            <a:xfrm>
              <a:off x="-812962" y="196390"/>
              <a:ext cx="5158484" cy="4380776"/>
              <a:chOff x="-812962" y="196392"/>
              <a:chExt cx="5158484" cy="4380801"/>
            </a:xfrm>
          </p:grpSpPr>
          <p:grpSp>
            <p:nvGrpSpPr>
              <p:cNvPr id="215" name="Google Shape;215;p23"/>
              <p:cNvGrpSpPr/>
              <p:nvPr/>
            </p:nvGrpSpPr>
            <p:grpSpPr>
              <a:xfrm>
                <a:off x="-1" y="2506572"/>
                <a:ext cx="4345523" cy="2070621"/>
                <a:chOff x="0" y="-9525"/>
                <a:chExt cx="2362325" cy="1026618"/>
              </a:xfrm>
            </p:grpSpPr>
            <p:sp>
              <p:nvSpPr>
                <p:cNvPr id="216" name="Google Shape;216;p23"/>
                <p:cNvSpPr/>
                <p:nvPr/>
              </p:nvSpPr>
              <p:spPr>
                <a:xfrm>
                  <a:off x="0" y="0"/>
                  <a:ext cx="2362325" cy="1017093"/>
                </a:xfrm>
                <a:custGeom>
                  <a:avLst/>
                  <a:gdLst/>
                  <a:ahLst/>
                  <a:cxnLst/>
                  <a:rect l="l" t="t" r="r" b="b"/>
                  <a:pathLst>
                    <a:path w="2362325" h="1017093" extrusionOk="0">
                      <a:moveTo>
                        <a:pt x="0" y="0"/>
                      </a:moveTo>
                      <a:lnTo>
                        <a:pt x="2362325" y="0"/>
                      </a:lnTo>
                      <a:lnTo>
                        <a:pt x="2362325" y="1017093"/>
                      </a:lnTo>
                      <a:lnTo>
                        <a:pt x="0" y="1017093"/>
                      </a:lnTo>
                      <a:close/>
                    </a:path>
                  </a:pathLst>
                </a:custGeom>
                <a:solidFill>
                  <a:srgbClr val="FFFFFF"/>
                </a:solidFill>
                <a:ln>
                  <a:noFill/>
                </a:ln>
              </p:spPr>
              <p:txBody>
                <a:bodyPr/>
                <a:lstStyle/>
                <a:p>
                  <a:endParaRPr lang="es-ES"/>
                </a:p>
              </p:txBody>
            </p:sp>
            <p:sp>
              <p:nvSpPr>
                <p:cNvPr id="217" name="Google Shape;217;p23"/>
                <p:cNvSpPr txBox="1"/>
                <p:nvPr/>
              </p:nvSpPr>
              <p:spPr>
                <a:xfrm>
                  <a:off x="0" y="-9525"/>
                  <a:ext cx="2362325" cy="1026618"/>
                </a:xfrm>
                <a:prstGeom prst="rect">
                  <a:avLst/>
                </a:prstGeom>
                <a:noFill/>
                <a:ln>
                  <a:noFill/>
                </a:ln>
              </p:spPr>
              <p:txBody>
                <a:bodyPr spcFirstLastPara="1" wrap="square" lIns="36975" tIns="36975" rIns="36975" bIns="369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8" name="Google Shape;218;p23"/>
              <p:cNvGrpSpPr/>
              <p:nvPr/>
            </p:nvGrpSpPr>
            <p:grpSpPr>
              <a:xfrm>
                <a:off x="1761428" y="1810595"/>
                <a:ext cx="1501331" cy="2766598"/>
                <a:chOff x="0" y="-9525"/>
                <a:chExt cx="744363" cy="1371685"/>
              </a:xfrm>
            </p:grpSpPr>
            <p:sp>
              <p:nvSpPr>
                <p:cNvPr id="219" name="Google Shape;219;p23"/>
                <p:cNvSpPr/>
                <p:nvPr/>
              </p:nvSpPr>
              <p:spPr>
                <a:xfrm>
                  <a:off x="0" y="0"/>
                  <a:ext cx="744363" cy="1362160"/>
                </a:xfrm>
                <a:custGeom>
                  <a:avLst/>
                  <a:gdLst/>
                  <a:ahLst/>
                  <a:cxnLst/>
                  <a:rect l="l" t="t" r="r" b="b"/>
                  <a:pathLst>
                    <a:path w="744363" h="1362160" extrusionOk="0">
                      <a:moveTo>
                        <a:pt x="0" y="0"/>
                      </a:moveTo>
                      <a:lnTo>
                        <a:pt x="744363" y="0"/>
                      </a:lnTo>
                      <a:lnTo>
                        <a:pt x="744363" y="1362160"/>
                      </a:lnTo>
                      <a:lnTo>
                        <a:pt x="0" y="1362160"/>
                      </a:lnTo>
                      <a:close/>
                    </a:path>
                  </a:pathLst>
                </a:custGeom>
                <a:solidFill>
                  <a:srgbClr val="FFFFFF"/>
                </a:solidFill>
                <a:ln>
                  <a:noFill/>
                </a:ln>
              </p:spPr>
              <p:txBody>
                <a:bodyPr/>
                <a:lstStyle/>
                <a:p>
                  <a:endParaRPr lang="es-ES"/>
                </a:p>
              </p:txBody>
            </p:sp>
            <p:sp>
              <p:nvSpPr>
                <p:cNvPr id="220" name="Google Shape;220;p23"/>
                <p:cNvSpPr txBox="1"/>
                <p:nvPr/>
              </p:nvSpPr>
              <p:spPr>
                <a:xfrm>
                  <a:off x="0" y="-9525"/>
                  <a:ext cx="744363" cy="1371685"/>
                </a:xfrm>
                <a:prstGeom prst="rect">
                  <a:avLst/>
                </a:prstGeom>
                <a:noFill/>
                <a:ln>
                  <a:noFill/>
                </a:ln>
              </p:spPr>
              <p:txBody>
                <a:bodyPr spcFirstLastPara="1" wrap="square" lIns="36975" tIns="36975" rIns="36975" bIns="369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1" name="Google Shape;221;p23"/>
              <p:cNvGrpSpPr/>
              <p:nvPr/>
            </p:nvGrpSpPr>
            <p:grpSpPr>
              <a:xfrm rot="1811561">
                <a:off x="-130952" y="1621157"/>
                <a:ext cx="1816451" cy="1787437"/>
                <a:chOff x="0" y="0"/>
                <a:chExt cx="812800" cy="711200"/>
              </a:xfrm>
            </p:grpSpPr>
            <p:sp>
              <p:nvSpPr>
                <p:cNvPr id="222" name="Google Shape;222;p23"/>
                <p:cNvSpPr/>
                <p:nvPr/>
              </p:nvSpPr>
              <p:spPr>
                <a:xfrm>
                  <a:off x="0" y="0"/>
                  <a:ext cx="812800" cy="711200"/>
                </a:xfrm>
                <a:custGeom>
                  <a:avLst/>
                  <a:gdLst/>
                  <a:ahLst/>
                  <a:cxnLst/>
                  <a:rect l="l" t="t" r="r" b="b"/>
                  <a:pathLst>
                    <a:path w="812800" h="711200" extrusionOk="0">
                      <a:moveTo>
                        <a:pt x="406400" y="0"/>
                      </a:moveTo>
                      <a:lnTo>
                        <a:pt x="812800" y="711200"/>
                      </a:lnTo>
                      <a:lnTo>
                        <a:pt x="0" y="711200"/>
                      </a:lnTo>
                      <a:lnTo>
                        <a:pt x="406400" y="0"/>
                      </a:lnTo>
                      <a:close/>
                    </a:path>
                  </a:pathLst>
                </a:custGeom>
                <a:solidFill>
                  <a:srgbClr val="FFFFFF"/>
                </a:solidFill>
                <a:ln>
                  <a:noFill/>
                </a:ln>
              </p:spPr>
              <p:txBody>
                <a:bodyPr/>
                <a:lstStyle/>
                <a:p>
                  <a:endParaRPr lang="es-ES"/>
                </a:p>
              </p:txBody>
            </p:sp>
            <p:sp>
              <p:nvSpPr>
                <p:cNvPr id="223" name="Google Shape;223;p23"/>
                <p:cNvSpPr txBox="1"/>
                <p:nvPr/>
              </p:nvSpPr>
              <p:spPr>
                <a:xfrm>
                  <a:off x="127000" y="320675"/>
                  <a:ext cx="558800" cy="339725"/>
                </a:xfrm>
                <a:prstGeom prst="rect">
                  <a:avLst/>
                </a:prstGeom>
                <a:noFill/>
                <a:ln>
                  <a:noFill/>
                </a:ln>
              </p:spPr>
              <p:txBody>
                <a:bodyPr spcFirstLastPara="1" wrap="square" lIns="22075" tIns="22075" rIns="22075" bIns="22075" anchor="ctr" anchorCtr="0">
                  <a:noAutofit/>
                </a:bodyPr>
                <a:lstStyle/>
                <a:p>
                  <a:pPr marL="0" marR="0" lvl="0" indent="0" algn="ctr" rtl="0">
                    <a:lnSpc>
                      <a:spcPct val="112857"/>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4" name="Google Shape;224;p23"/>
              <p:cNvGrpSpPr/>
              <p:nvPr/>
            </p:nvGrpSpPr>
            <p:grpSpPr>
              <a:xfrm>
                <a:off x="-812962" y="196392"/>
                <a:ext cx="4434243" cy="3999784"/>
                <a:chOff x="-812962" y="196392"/>
                <a:chExt cx="4434243" cy="3999784"/>
              </a:xfrm>
            </p:grpSpPr>
            <p:sp>
              <p:nvSpPr>
                <p:cNvPr id="225" name="Google Shape;225;p23"/>
                <p:cNvSpPr/>
                <p:nvPr/>
              </p:nvSpPr>
              <p:spPr>
                <a:xfrm rot="1810785">
                  <a:off x="1865303" y="521238"/>
                  <a:ext cx="1425600" cy="1234637"/>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226" name="Google Shape;226;p23"/>
                <p:cNvSpPr/>
                <p:nvPr/>
              </p:nvSpPr>
              <p:spPr>
                <a:xfrm rot="-8989214">
                  <a:off x="2735973" y="721350"/>
                  <a:ext cx="754318" cy="653275"/>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227" name="Google Shape;227;p23"/>
                <p:cNvSpPr/>
                <p:nvPr/>
              </p:nvSpPr>
              <p:spPr>
                <a:xfrm rot="-8989214">
                  <a:off x="-379051" y="1131843"/>
                  <a:ext cx="2894405" cy="2506691"/>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228" name="Google Shape;228;p23"/>
                <p:cNvSpPr/>
                <p:nvPr/>
              </p:nvSpPr>
              <p:spPr>
                <a:xfrm rot="-8989214">
                  <a:off x="2733001" y="714196"/>
                  <a:ext cx="772475" cy="669000"/>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229" name="Google Shape;229;p23"/>
                <p:cNvSpPr/>
                <p:nvPr/>
              </p:nvSpPr>
              <p:spPr>
                <a:xfrm rot="1810785">
                  <a:off x="1902340" y="478720"/>
                  <a:ext cx="1465409" cy="1269113"/>
                </a:xfrm>
                <a:custGeom>
                  <a:avLst/>
                  <a:gdLst/>
                  <a:ahLst/>
                  <a:cxnLst/>
                  <a:rect l="l" t="t" r="r" b="b"/>
                  <a:pathLst>
                    <a:path w="6230874" h="5396230" extrusionOk="0">
                      <a:moveTo>
                        <a:pt x="3115437" y="0"/>
                      </a:moveTo>
                      <a:lnTo>
                        <a:pt x="0" y="5396230"/>
                      </a:lnTo>
                      <a:lnTo>
                        <a:pt x="6230874" y="5396230"/>
                      </a:lnTo>
                      <a:close/>
                    </a:path>
                  </a:pathLst>
                </a:custGeom>
                <a:solidFill>
                  <a:srgbClr val="FFFFFF"/>
                </a:solidFill>
                <a:ln w="12700" cap="flat" cmpd="sng">
                  <a:solidFill>
                    <a:srgbClr val="000000"/>
                  </a:solidFill>
                  <a:prstDash val="solid"/>
                  <a:round/>
                  <a:headEnd type="none" w="sm" len="sm"/>
                  <a:tailEnd type="none" w="sm" len="sm"/>
                </a:ln>
              </p:spPr>
              <p:txBody>
                <a:bodyPr/>
                <a:lstStyle/>
                <a:p>
                  <a:endParaRPr lang="es-ES"/>
                </a:p>
              </p:txBody>
            </p:sp>
            <p:sp>
              <p:nvSpPr>
                <p:cNvPr id="230" name="Google Shape;230;p23"/>
                <p:cNvSpPr/>
                <p:nvPr/>
              </p:nvSpPr>
              <p:spPr>
                <a:xfrm rot="-15455">
                  <a:off x="515240" y="704676"/>
                  <a:ext cx="2287227" cy="2629490"/>
                </a:xfrm>
                <a:custGeom>
                  <a:avLst/>
                  <a:gdLst/>
                  <a:ahLst/>
                  <a:cxnLst/>
                  <a:rect l="l" t="t" r="r" b="b"/>
                  <a:pathLst>
                    <a:path w="5419786" h="6230809" extrusionOk="0">
                      <a:moveTo>
                        <a:pt x="0" y="6230809"/>
                      </a:moveTo>
                      <a:lnTo>
                        <a:pt x="5419787" y="3156534"/>
                      </a:lnTo>
                      <a:lnTo>
                        <a:pt x="47629" y="0"/>
                      </a:lnTo>
                      <a:close/>
                    </a:path>
                  </a:pathLst>
                </a:custGeom>
                <a:blipFill rotWithShape="1">
                  <a:blip r:embed="rId7">
                    <a:alphaModFix/>
                  </a:blip>
                  <a:stretch>
                    <a:fillRect l="-18865" r="-85507"/>
                  </a:stretch>
                </a:blipFill>
                <a:ln>
                  <a:noFill/>
                </a:ln>
              </p:spPr>
              <p:txBody>
                <a:bodyPr/>
                <a:lstStyle/>
                <a:p>
                  <a:endParaRPr lang="es-ES"/>
                </a:p>
              </p:txBody>
            </p:sp>
            <p:sp>
              <p:nvSpPr>
                <p:cNvPr id="231" name="Google Shape;231;p23"/>
                <p:cNvSpPr/>
                <p:nvPr/>
              </p:nvSpPr>
              <p:spPr>
                <a:xfrm rot="-13021">
                  <a:off x="1774651" y="654411"/>
                  <a:ext cx="1132315" cy="1302285"/>
                </a:xfrm>
                <a:custGeom>
                  <a:avLst/>
                  <a:gdLst/>
                  <a:ahLst/>
                  <a:cxnLst/>
                  <a:rect l="l" t="t" r="r" b="b"/>
                  <a:pathLst>
                    <a:path w="5417610" h="6230841" extrusionOk="0">
                      <a:moveTo>
                        <a:pt x="5417609" y="0"/>
                      </a:moveTo>
                      <a:lnTo>
                        <a:pt x="0" y="3078109"/>
                      </a:lnTo>
                      <a:lnTo>
                        <a:pt x="5374390" y="6230841"/>
                      </a:lnTo>
                      <a:close/>
                    </a:path>
                  </a:pathLst>
                </a:custGeom>
                <a:blipFill rotWithShape="1">
                  <a:blip r:embed="rId8">
                    <a:alphaModFix/>
                  </a:blip>
                  <a:stretch>
                    <a:fillRect l="-22109" r="-50295"/>
                  </a:stretch>
                </a:blipFill>
                <a:ln>
                  <a:noFill/>
                </a:ln>
              </p:spPr>
              <p:txBody>
                <a:bodyPr/>
                <a:lstStyle/>
                <a:p>
                  <a:endParaRPr lang="es-ES"/>
                </a:p>
              </p:txBody>
            </p:sp>
          </p:grpSp>
          <p:sp>
            <p:nvSpPr>
              <p:cNvPr id="232" name="Google Shape;232;p23"/>
              <p:cNvSpPr/>
              <p:nvPr/>
            </p:nvSpPr>
            <p:spPr>
              <a:xfrm rot="9826">
                <a:off x="2990426" y="630201"/>
                <a:ext cx="565142" cy="652469"/>
              </a:xfrm>
              <a:custGeom>
                <a:avLst/>
                <a:gdLst/>
                <a:ahLst/>
                <a:cxnLst/>
                <a:rect l="l" t="t" r="r" b="b"/>
                <a:pathLst>
                  <a:path w="5397031" h="6230991" extrusionOk="0">
                    <a:moveTo>
                      <a:pt x="0" y="6230991"/>
                    </a:moveTo>
                    <a:lnTo>
                      <a:pt x="5397031" y="3116942"/>
                    </a:lnTo>
                    <a:lnTo>
                      <a:pt x="1805" y="0"/>
                    </a:lnTo>
                    <a:close/>
                  </a:path>
                </a:pathLst>
              </a:custGeom>
              <a:blipFill rotWithShape="1">
                <a:blip r:embed="rId9">
                  <a:alphaModFix/>
                </a:blip>
                <a:stretch>
                  <a:fillRect l="-15450"/>
                </a:stretch>
              </a:blipFill>
              <a:ln>
                <a:noFill/>
              </a:ln>
            </p:spPr>
            <p:txBody>
              <a:bodyPr/>
              <a:lstStyle/>
              <a:p>
                <a:endParaRPr lang="es-ES"/>
              </a:p>
            </p:txBody>
          </p:sp>
        </p:grpSp>
        <p:grpSp>
          <p:nvGrpSpPr>
            <p:cNvPr id="233" name="Google Shape;233;p23"/>
            <p:cNvGrpSpPr/>
            <p:nvPr/>
          </p:nvGrpSpPr>
          <p:grpSpPr>
            <a:xfrm>
              <a:off x="3265220" y="1352270"/>
              <a:ext cx="14487860" cy="955050"/>
              <a:chOff x="0" y="0"/>
              <a:chExt cx="19317149" cy="1273408"/>
            </a:xfrm>
          </p:grpSpPr>
          <p:sp>
            <p:nvSpPr>
              <p:cNvPr id="234" name="Google Shape;234;p23"/>
              <p:cNvSpPr/>
              <p:nvPr/>
            </p:nvSpPr>
            <p:spPr>
              <a:xfrm>
                <a:off x="17037223" y="32484"/>
                <a:ext cx="2279926" cy="1208441"/>
              </a:xfrm>
              <a:custGeom>
                <a:avLst/>
                <a:gdLst/>
                <a:ahLst/>
                <a:cxnLst/>
                <a:rect l="l" t="t" r="r" b="b"/>
                <a:pathLst>
                  <a:path w="2279926" h="1208441" extrusionOk="0">
                    <a:moveTo>
                      <a:pt x="0" y="0"/>
                    </a:moveTo>
                    <a:lnTo>
                      <a:pt x="2279926" y="0"/>
                    </a:lnTo>
                    <a:lnTo>
                      <a:pt x="2279926" y="1208441"/>
                    </a:lnTo>
                    <a:lnTo>
                      <a:pt x="0" y="1208441"/>
                    </a:lnTo>
                    <a:lnTo>
                      <a:pt x="0" y="0"/>
                    </a:lnTo>
                    <a:close/>
                  </a:path>
                </a:pathLst>
              </a:custGeom>
              <a:blipFill rotWithShape="1">
                <a:blip r:embed="rId10">
                  <a:alphaModFix/>
                </a:blip>
                <a:stretch>
                  <a:fillRect l="-9215" t="-9976" r="-8540" b="-9355"/>
                </a:stretch>
              </a:blipFill>
              <a:ln>
                <a:noFill/>
              </a:ln>
            </p:spPr>
            <p:txBody>
              <a:bodyPr/>
              <a:lstStyle/>
              <a:p>
                <a:endParaRPr lang="es-ES"/>
              </a:p>
            </p:txBody>
          </p:sp>
          <p:sp>
            <p:nvSpPr>
              <p:cNvPr id="235" name="Google Shape;235;p23"/>
              <p:cNvSpPr/>
              <p:nvPr/>
            </p:nvSpPr>
            <p:spPr>
              <a:xfrm>
                <a:off x="0" y="14144"/>
                <a:ext cx="4157438" cy="1245121"/>
              </a:xfrm>
              <a:custGeom>
                <a:avLst/>
                <a:gdLst/>
                <a:ahLst/>
                <a:cxnLst/>
                <a:rect l="l" t="t" r="r" b="b"/>
                <a:pathLst>
                  <a:path w="4157438" h="1245121" extrusionOk="0">
                    <a:moveTo>
                      <a:pt x="0" y="0"/>
                    </a:moveTo>
                    <a:lnTo>
                      <a:pt x="4157438" y="0"/>
                    </a:lnTo>
                    <a:lnTo>
                      <a:pt x="4157438" y="1245121"/>
                    </a:lnTo>
                    <a:lnTo>
                      <a:pt x="0" y="1245121"/>
                    </a:lnTo>
                    <a:lnTo>
                      <a:pt x="0" y="0"/>
                    </a:lnTo>
                    <a:close/>
                  </a:path>
                </a:pathLst>
              </a:custGeom>
              <a:blipFill rotWithShape="1">
                <a:blip r:embed="rId11">
                  <a:alphaModFix/>
                </a:blip>
                <a:stretch>
                  <a:fillRect l="-10339" t="-17934" r="-9123" b="-15028"/>
                </a:stretch>
              </a:blipFill>
              <a:ln>
                <a:noFill/>
              </a:ln>
            </p:spPr>
            <p:txBody>
              <a:bodyPr/>
              <a:lstStyle/>
              <a:p>
                <a:endParaRPr lang="es-ES"/>
              </a:p>
            </p:txBody>
          </p:sp>
          <p:sp>
            <p:nvSpPr>
              <p:cNvPr id="236" name="Google Shape;236;p23"/>
              <p:cNvSpPr/>
              <p:nvPr/>
            </p:nvSpPr>
            <p:spPr>
              <a:xfrm>
                <a:off x="11280046" y="14144"/>
                <a:ext cx="5220944" cy="1245121"/>
              </a:xfrm>
              <a:custGeom>
                <a:avLst/>
                <a:gdLst/>
                <a:ahLst/>
                <a:cxnLst/>
                <a:rect l="l" t="t" r="r" b="b"/>
                <a:pathLst>
                  <a:path w="5220944" h="1245121" extrusionOk="0">
                    <a:moveTo>
                      <a:pt x="0" y="0"/>
                    </a:moveTo>
                    <a:lnTo>
                      <a:pt x="5220943" y="0"/>
                    </a:lnTo>
                    <a:lnTo>
                      <a:pt x="5220943" y="1245121"/>
                    </a:lnTo>
                    <a:lnTo>
                      <a:pt x="0" y="1245121"/>
                    </a:lnTo>
                    <a:lnTo>
                      <a:pt x="0" y="0"/>
                    </a:lnTo>
                    <a:close/>
                  </a:path>
                </a:pathLst>
              </a:custGeom>
              <a:blipFill rotWithShape="1">
                <a:blip r:embed="rId12">
                  <a:alphaModFix/>
                </a:blip>
                <a:stretch>
                  <a:fillRect/>
                </a:stretch>
              </a:blipFill>
              <a:ln>
                <a:noFill/>
              </a:ln>
            </p:spPr>
            <p:txBody>
              <a:bodyPr/>
              <a:lstStyle/>
              <a:p>
                <a:endParaRPr lang="es-ES"/>
              </a:p>
            </p:txBody>
          </p:sp>
          <p:sp>
            <p:nvSpPr>
              <p:cNvPr id="237" name="Google Shape;237;p23"/>
              <p:cNvSpPr/>
              <p:nvPr/>
            </p:nvSpPr>
            <p:spPr>
              <a:xfrm>
                <a:off x="4693671" y="0"/>
                <a:ext cx="2891434" cy="1273408"/>
              </a:xfrm>
              <a:custGeom>
                <a:avLst/>
                <a:gdLst/>
                <a:ahLst/>
                <a:cxnLst/>
                <a:rect l="l" t="t" r="r" b="b"/>
                <a:pathLst>
                  <a:path w="2891434" h="1273408" extrusionOk="0">
                    <a:moveTo>
                      <a:pt x="0" y="0"/>
                    </a:moveTo>
                    <a:lnTo>
                      <a:pt x="2891434" y="0"/>
                    </a:lnTo>
                    <a:lnTo>
                      <a:pt x="2891434" y="1273408"/>
                    </a:lnTo>
                    <a:lnTo>
                      <a:pt x="0" y="1273408"/>
                    </a:lnTo>
                    <a:lnTo>
                      <a:pt x="0" y="0"/>
                    </a:lnTo>
                    <a:close/>
                  </a:path>
                </a:pathLst>
              </a:custGeom>
              <a:blipFill rotWithShape="1">
                <a:blip r:embed="rId13">
                  <a:alphaModFix/>
                </a:blip>
                <a:stretch>
                  <a:fillRect l="-9594" r="-125284"/>
                </a:stretch>
              </a:blipFill>
              <a:ln>
                <a:noFill/>
              </a:ln>
            </p:spPr>
            <p:txBody>
              <a:bodyPr/>
              <a:lstStyle/>
              <a:p>
                <a:endParaRPr lang="es-ES"/>
              </a:p>
            </p:txBody>
          </p:sp>
          <p:sp>
            <p:nvSpPr>
              <p:cNvPr id="238" name="Google Shape;238;p23"/>
              <p:cNvSpPr/>
              <p:nvPr/>
            </p:nvSpPr>
            <p:spPr>
              <a:xfrm>
                <a:off x="7585105" y="58924"/>
                <a:ext cx="3158707" cy="1155560"/>
              </a:xfrm>
              <a:custGeom>
                <a:avLst/>
                <a:gdLst/>
                <a:ahLst/>
                <a:cxnLst/>
                <a:rect l="l" t="t" r="r" b="b"/>
                <a:pathLst>
                  <a:path w="3158707" h="1155560" extrusionOk="0">
                    <a:moveTo>
                      <a:pt x="0" y="0"/>
                    </a:moveTo>
                    <a:lnTo>
                      <a:pt x="3158707" y="0"/>
                    </a:lnTo>
                    <a:lnTo>
                      <a:pt x="3158707" y="1155560"/>
                    </a:lnTo>
                    <a:lnTo>
                      <a:pt x="0" y="1155560"/>
                    </a:lnTo>
                    <a:lnTo>
                      <a:pt x="0" y="0"/>
                    </a:lnTo>
                    <a:close/>
                  </a:path>
                </a:pathLst>
              </a:custGeom>
              <a:blipFill rotWithShape="1">
                <a:blip r:embed="rId14">
                  <a:alphaModFix/>
                </a:blip>
                <a:stretch>
                  <a:fillRect/>
                </a:stretch>
              </a:blipFill>
              <a:ln>
                <a:noFill/>
              </a:ln>
            </p:spPr>
            <p:txBody>
              <a:bodyPr/>
              <a:lstStyle/>
              <a:p>
                <a:endParaRPr lang="es-ES"/>
              </a:p>
            </p:txBody>
          </p:sp>
        </p:grpSp>
        <p:sp>
          <p:nvSpPr>
            <p:cNvPr id="239" name="Google Shape;239;p23"/>
            <p:cNvSpPr txBox="1"/>
            <p:nvPr/>
          </p:nvSpPr>
          <p:spPr>
            <a:xfrm>
              <a:off x="8423286" y="211123"/>
              <a:ext cx="9451405" cy="363697"/>
            </a:xfrm>
            <a:prstGeom prst="rect">
              <a:avLst/>
            </a:prstGeom>
            <a:noFill/>
            <a:ln>
              <a:noFill/>
            </a:ln>
          </p:spPr>
          <p:txBody>
            <a:bodyPr spcFirstLastPara="1" wrap="square" lIns="0" tIns="0" rIns="0" bIns="0" anchor="t" anchorCtr="0">
              <a:spAutoFit/>
            </a:bodyPr>
            <a:lstStyle/>
            <a:p>
              <a:pPr marL="0" marR="0" lvl="0" indent="0" algn="r" rtl="0">
                <a:lnSpc>
                  <a:spcPct val="148083"/>
                </a:lnSpc>
                <a:spcBef>
                  <a:spcPts val="0"/>
                </a:spcBef>
                <a:spcAft>
                  <a:spcPts val="0"/>
                </a:spcAft>
                <a:buNone/>
              </a:pPr>
              <a:r>
                <a:rPr lang="en-GB" sz="3600" b="1" i="0" u="none" strike="noStrike" cap="none">
                  <a:solidFill>
                    <a:srgbClr val="FFFFFF"/>
                  </a:solidFill>
                  <a:latin typeface="Barlow Condensed Black"/>
                  <a:ea typeface="Barlow Condensed Black"/>
                  <a:cs typeface="Barlow Condensed Black"/>
                  <a:sym typeface="Barlow Condensed Black"/>
                </a:rPr>
                <a:t>4ª IWA-YWP CONFERENCIA NACIONAL ESPAÑOLA                                                BILBAO 2024</a:t>
              </a:r>
              <a:endParaRPr sz="3600" b="1" i="0" u="none" strike="noStrike" cap="none">
                <a:solidFill>
                  <a:srgbClr val="FFFFFF"/>
                </a:solidFill>
                <a:latin typeface="Barlow Condensed Medium"/>
                <a:ea typeface="Barlow Condensed Medium"/>
                <a:cs typeface="Barlow Condensed Medium"/>
                <a:sym typeface="Barlow Condensed Medium"/>
              </a:endParaRPr>
            </a:p>
          </p:txBody>
        </p:sp>
        <p:cxnSp>
          <p:nvCxnSpPr>
            <p:cNvPr id="240" name="Google Shape;240;p23"/>
            <p:cNvCxnSpPr/>
            <p:nvPr/>
          </p:nvCxnSpPr>
          <p:spPr>
            <a:xfrm>
              <a:off x="8954048" y="672508"/>
              <a:ext cx="8920642" cy="0"/>
            </a:xfrm>
            <a:prstGeom prst="straightConnector1">
              <a:avLst/>
            </a:prstGeom>
            <a:noFill/>
            <a:ln w="38100" cap="flat" cmpd="sng">
              <a:solidFill>
                <a:srgbClr val="FFFFFF"/>
              </a:solidFill>
              <a:prstDash val="solid"/>
              <a:round/>
              <a:headEnd type="none" w="sm" len="sm"/>
              <a:tailEnd type="none" w="sm" len="sm"/>
            </a:ln>
          </p:spPr>
        </p:cxnSp>
      </p:grpSp>
      <p:sp>
        <p:nvSpPr>
          <p:cNvPr id="241" name="Google Shape;241;p23"/>
          <p:cNvSpPr txBox="1"/>
          <p:nvPr/>
        </p:nvSpPr>
        <p:spPr>
          <a:xfrm>
            <a:off x="6747393" y="5491852"/>
            <a:ext cx="16780428" cy="13239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8000"/>
              <a:buFont typeface="Arial"/>
              <a:buNone/>
            </a:pPr>
            <a:r>
              <a:rPr lang="en-GB" sz="8000" b="1" i="0" u="none" strike="noStrike" cap="none" dirty="0" err="1">
                <a:solidFill>
                  <a:srgbClr val="00AEEF"/>
                </a:solidFill>
                <a:latin typeface="Barlow Condensed Black"/>
                <a:ea typeface="Barlow Condensed Black"/>
                <a:cs typeface="Barlow Condensed Black"/>
                <a:sym typeface="Barlow Condensed Black"/>
              </a:rPr>
              <a:t>TíTULO</a:t>
            </a:r>
            <a:endParaRPr sz="8000" b="1" i="0" u="none" strike="noStrike" cap="none" dirty="0">
              <a:solidFill>
                <a:srgbClr val="00AEEF"/>
              </a:solidFill>
              <a:latin typeface="Barlow Condensed Black"/>
              <a:ea typeface="Barlow Condensed Black"/>
              <a:cs typeface="Barlow Condensed Black"/>
              <a:sym typeface="Barlow Condensed Black"/>
            </a:endParaRPr>
          </a:p>
        </p:txBody>
      </p:sp>
      <p:pic>
        <p:nvPicPr>
          <p:cNvPr id="242" name="Google Shape;242;p23"/>
          <p:cNvPicPr preferRelativeResize="0"/>
          <p:nvPr/>
        </p:nvPicPr>
        <p:blipFill rotWithShape="1">
          <a:blip r:embed="rId15">
            <a:alphaModFix/>
          </a:blip>
          <a:srcRect/>
          <a:stretch/>
        </p:blipFill>
        <p:spPr>
          <a:xfrm>
            <a:off x="2032699" y="6785901"/>
            <a:ext cx="2778750" cy="2780932"/>
          </a:xfrm>
          <a:prstGeom prst="rect">
            <a:avLst/>
          </a:prstGeom>
          <a:noFill/>
          <a:ln>
            <a:noFill/>
          </a:ln>
        </p:spPr>
      </p:pic>
      <p:sp>
        <p:nvSpPr>
          <p:cNvPr id="243" name="Google Shape;243;p23"/>
          <p:cNvSpPr txBox="1"/>
          <p:nvPr/>
        </p:nvSpPr>
        <p:spPr>
          <a:xfrm>
            <a:off x="9740106" y="7312749"/>
            <a:ext cx="10795000" cy="64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0" i="0" u="none" strike="noStrike" cap="none">
                <a:solidFill>
                  <a:srgbClr val="00AEEF"/>
                </a:solidFill>
                <a:latin typeface="Barlow Condensed Medium"/>
                <a:ea typeface="Barlow Condensed Medium"/>
                <a:cs typeface="Barlow Condensed Medium"/>
                <a:sym typeface="Barlow Condensed Medium"/>
              </a:rPr>
              <a:t>Tu nombre, coautor 1, coautor 2…</a:t>
            </a:r>
            <a:endParaRPr sz="3600" b="0" i="0" u="none" strike="noStrike" cap="none">
              <a:solidFill>
                <a:srgbClr val="00AEEF"/>
              </a:solidFill>
              <a:latin typeface="Barlow Condensed Medium"/>
              <a:ea typeface="Barlow Condensed Medium"/>
              <a:cs typeface="Barlow Condensed Medium"/>
              <a:sym typeface="Barlow Condensed Medium"/>
            </a:endParaRPr>
          </a:p>
        </p:txBody>
      </p:sp>
      <p:sp>
        <p:nvSpPr>
          <p:cNvPr id="244" name="Google Shape;244;p23"/>
          <p:cNvSpPr txBox="1"/>
          <p:nvPr/>
        </p:nvSpPr>
        <p:spPr>
          <a:xfrm>
            <a:off x="12480131" y="8208065"/>
            <a:ext cx="5314950" cy="138588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AEEF"/>
                </a:solidFill>
                <a:latin typeface="Barlow Condensed Medium"/>
                <a:ea typeface="Barlow Condensed Medium"/>
                <a:cs typeface="Barlow Condensed Medium"/>
                <a:sym typeface="Barlow Condensed Medium"/>
              </a:rPr>
              <a:t>*Afiliación 1, contacto</a:t>
            </a:r>
            <a:endParaRPr sz="1400" b="0" i="0" u="none" strike="noStrike" cap="none">
              <a:solidFill>
                <a:srgbClr val="000000"/>
              </a:solidFill>
              <a:latin typeface="Barlow Condensed Medium"/>
              <a:ea typeface="Barlow Condensed Medium"/>
              <a:cs typeface="Barlow Condensed Medium"/>
              <a:sym typeface="Barlow Condensed Medium"/>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AEEF"/>
                </a:solidFill>
                <a:latin typeface="Barlow Condensed Medium"/>
                <a:ea typeface="Barlow Condensed Medium"/>
                <a:cs typeface="Barlow Condensed Medium"/>
                <a:sym typeface="Barlow Condensed Medium"/>
              </a:rPr>
              <a:t>**Afiliación 2, contacto</a:t>
            </a:r>
            <a:endParaRPr sz="1400" b="0" i="0" u="none" strike="noStrike" cap="none">
              <a:solidFill>
                <a:srgbClr val="000000"/>
              </a:solidFill>
              <a:latin typeface="Barlow Condensed Medium"/>
              <a:ea typeface="Barlow Condensed Medium"/>
              <a:cs typeface="Barlow Condensed Medium"/>
              <a:sym typeface="Barlow Condensed Medium"/>
            </a:endParaRPr>
          </a:p>
          <a:p>
            <a:pPr marL="0" marR="0" lvl="0" indent="0" algn="ctr" rtl="0">
              <a:lnSpc>
                <a:spcPct val="100000"/>
              </a:lnSpc>
              <a:spcBef>
                <a:spcPts val="0"/>
              </a:spcBef>
              <a:spcAft>
                <a:spcPts val="0"/>
              </a:spcAft>
              <a:buClr>
                <a:srgbClr val="000000"/>
              </a:buClr>
              <a:buSzPts val="2800"/>
              <a:buFont typeface="Arial"/>
              <a:buNone/>
            </a:pPr>
            <a:r>
              <a:rPr lang="en-GB" sz="2800" b="0" i="0" u="none" strike="noStrike" cap="none">
                <a:solidFill>
                  <a:srgbClr val="00AEEF"/>
                </a:solidFill>
                <a:latin typeface="Barlow Condensed Medium"/>
                <a:ea typeface="Barlow Condensed Medium"/>
                <a:cs typeface="Barlow Condensed Medium"/>
                <a:sym typeface="Barlow Condensed Medium"/>
              </a:rPr>
              <a:t>*** Afiliación 3, conacto</a:t>
            </a:r>
            <a:endParaRPr sz="2800" b="0" i="0" u="none" strike="noStrike" cap="none">
              <a:solidFill>
                <a:srgbClr val="00AEEF"/>
              </a:solidFill>
              <a:latin typeface="Barlow Condensed Medium"/>
              <a:ea typeface="Barlow Condensed Medium"/>
              <a:cs typeface="Barlow Condensed Medium"/>
              <a:sym typeface="Barlow Condensed Medium"/>
            </a:endParaRPr>
          </a:p>
        </p:txBody>
      </p:sp>
      <p:sp>
        <p:nvSpPr>
          <p:cNvPr id="245" name="Google Shape;245;p23"/>
          <p:cNvSpPr/>
          <p:nvPr/>
        </p:nvSpPr>
        <p:spPr>
          <a:xfrm>
            <a:off x="843400" y="10881631"/>
            <a:ext cx="28407877" cy="900000"/>
          </a:xfrm>
          <a:prstGeom prst="roundRect">
            <a:avLst>
              <a:gd name="adj" fmla="val 26813"/>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GB" sz="4800" b="1" i="0" u="none" strike="noStrike" cap="none">
                <a:solidFill>
                  <a:schemeClr val="lt1"/>
                </a:solidFill>
                <a:latin typeface="Barlow Condensed Medium"/>
                <a:ea typeface="Barlow Condensed Medium"/>
                <a:cs typeface="Barlow Condensed Medium"/>
                <a:sym typeface="Barlow Condensed Medium"/>
              </a:rPr>
              <a:t>INTRODUCCIÓN</a:t>
            </a:r>
            <a:endParaRPr/>
          </a:p>
        </p:txBody>
      </p:sp>
    </p:spTree>
  </p:cSld>
  <p:clrMapOvr>
    <a:masterClrMapping/>
  </p:clrMapOvr>
</p:sld>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FFFFFF"/>
      </a:lt2>
      <a:accent1>
        <a:srgbClr val="414646"/>
      </a:accent1>
      <a:accent2>
        <a:srgbClr val="00AEEF"/>
      </a:accent2>
      <a:accent3>
        <a:srgbClr val="FFFFFF"/>
      </a:accent3>
      <a:accent4>
        <a:srgbClr val="000000"/>
      </a:accent4>
      <a:accent5>
        <a:srgbClr val="AAE2CA"/>
      </a:accent5>
      <a:accent6>
        <a:srgbClr val="00AEEF"/>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1711</Words>
  <Application>Microsoft Macintosh PowerPoint</Application>
  <PresentationFormat>Personalizado</PresentationFormat>
  <Paragraphs>90</Paragraphs>
  <Slides>2</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Barlow Condensed Medium</vt:lpstr>
      <vt:lpstr>Arial</vt:lpstr>
      <vt:lpstr>Barlow Condensed Black</vt:lpstr>
      <vt:lpstr>Times New Roman</vt:lpstr>
      <vt:lpstr>Default Design</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IWA</dc:creator>
  <cp:lastModifiedBy>REBECCA SERNA GARCIA</cp:lastModifiedBy>
  <cp:revision>1</cp:revision>
  <dcterms:created xsi:type="dcterms:W3CDTF">1998-03-23T12:07:48Z</dcterms:created>
  <dcterms:modified xsi:type="dcterms:W3CDTF">2024-09-16T19:34:44Z</dcterms:modified>
</cp:coreProperties>
</file>