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9" r:id="rId5"/>
    <p:sldId id="267" r:id="rId6"/>
    <p:sldId id="270" r:id="rId7"/>
    <p:sldId id="268" r:id="rId8"/>
    <p:sldId id="266" r:id="rId9"/>
  </p:sldIdLst>
  <p:sldSz cx="18288000" cy="10287000"/>
  <p:notesSz cx="6858000" cy="9144000"/>
  <p:embeddedFontLst>
    <p:embeddedFont>
      <p:font typeface="Barlow Condensed Black" panose="020F0502020204030204" pitchFamily="34" charset="0"/>
      <p:bold r:id="rId11"/>
      <p:italic r:id="rId12"/>
      <p:boldItalic r:id="rId13"/>
    </p:embeddedFont>
    <p:embeddedFont>
      <p:font typeface="Barlow Condensed Bold" pitchFamily="2" charset="77"/>
      <p:regular r:id="rId14"/>
      <p:bold r:id="rId15"/>
    </p:embeddedFont>
    <p:embeddedFont>
      <p:font typeface="Barlow Condensed ExtraBold" pitchFamily="2" charset="77"/>
      <p:bold r:id="rId16"/>
      <p:italic r:id="rId17"/>
      <p:boldItalic r:id="rId18"/>
    </p:embeddedFont>
    <p:embeddedFont>
      <p:font typeface="Barlow Condensed Light" pitchFamily="2" charset="77"/>
      <p:regular r:id="rId19"/>
      <p:italic r:id="rId20"/>
    </p:embeddedFont>
    <p:embeddedFont>
      <p:font typeface="Barlow Condensed Medium" panose="020F0502020204030204" pitchFamily="34" charset="0"/>
      <p:regular r:id="rId21"/>
      <p:italic r:id="rId22"/>
    </p:embeddedFont>
    <p:embeddedFont>
      <p:font typeface="Barlow Condensed SemiBold" pitchFamily="2" charset="77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FE3"/>
    <a:srgbClr val="E6FFFE"/>
    <a:srgbClr val="FF8E01"/>
    <a:srgbClr val="E6E6E6"/>
    <a:srgbClr val="4F81BD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76" autoAdjust="0"/>
  </p:normalViewPr>
  <p:slideViewPr>
    <p:cSldViewPr>
      <p:cViewPr varScale="1">
        <p:scale>
          <a:sx n="73" d="100"/>
          <a:sy n="73" d="100"/>
        </p:scale>
        <p:origin x="6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il Prats Masegosa" userId="4a2b3e70-bba1-401c-b1e8-8a3aaa24480f" providerId="ADAL" clId="{F21B64D6-F894-4FAD-B4DC-A5975B645534}"/>
    <pc:docChg chg="undo custSel addSld delSld modSld sldOrd">
      <pc:chgData name="Abril Prats Masegosa" userId="4a2b3e70-bba1-401c-b1e8-8a3aaa24480f" providerId="ADAL" clId="{F21B64D6-F894-4FAD-B4DC-A5975B645534}" dt="2024-09-16T10:23:26.415" v="2021" actId="115"/>
      <pc:docMkLst>
        <pc:docMk/>
      </pc:docMkLst>
      <pc:sldChg chg="addSp delSp modSp">
        <pc:chgData name="Abril Prats Masegosa" userId="4a2b3e70-bba1-401c-b1e8-8a3aaa24480f" providerId="ADAL" clId="{F21B64D6-F894-4FAD-B4DC-A5975B645534}" dt="2024-09-16T10:23:26.415" v="2021" actId="115"/>
        <pc:sldMkLst>
          <pc:docMk/>
          <pc:sldMk cId="0" sldId="256"/>
        </pc:sldMkLst>
        <pc:spChg chg="mod">
          <ac:chgData name="Abril Prats Masegosa" userId="4a2b3e70-bba1-401c-b1e8-8a3aaa24480f" providerId="ADAL" clId="{F21B64D6-F894-4FAD-B4DC-A5975B645534}" dt="2024-09-11T13:12:47.283" v="1314" actId="164"/>
          <ac:spMkLst>
            <pc:docMk/>
            <pc:sldMk cId="0" sldId="256"/>
            <ac:spMk id="2" creationId="{00000000-0000-0000-0000-000000000000}"/>
          </ac:spMkLst>
        </pc:spChg>
        <pc:spChg chg="mod">
          <ac:chgData name="Abril Prats Masegosa" userId="4a2b3e70-bba1-401c-b1e8-8a3aaa24480f" providerId="ADAL" clId="{F21B64D6-F894-4FAD-B4DC-A5975B645534}" dt="2024-09-11T10:57:43.718" v="32" actId="1076"/>
          <ac:spMkLst>
            <pc:docMk/>
            <pc:sldMk cId="0" sldId="256"/>
            <ac:spMk id="29" creationId="{00000000-0000-0000-0000-000000000000}"/>
          </ac:spMkLst>
        </pc:spChg>
        <pc:spChg chg="mod">
          <ac:chgData name="Abril Prats Masegosa" userId="4a2b3e70-bba1-401c-b1e8-8a3aaa24480f" providerId="ADAL" clId="{F21B64D6-F894-4FAD-B4DC-A5975B645534}" dt="2024-09-11T13:17:42.828" v="1346" actId="1076"/>
          <ac:spMkLst>
            <pc:docMk/>
            <pc:sldMk cId="0" sldId="256"/>
            <ac:spMk id="40" creationId="{00000000-0000-0000-0000-000000000000}"/>
          </ac:spMkLst>
        </pc:spChg>
        <pc:spChg chg="mod">
          <ac:chgData name="Abril Prats Masegosa" userId="4a2b3e70-bba1-401c-b1e8-8a3aaa24480f" providerId="ADAL" clId="{F21B64D6-F894-4FAD-B4DC-A5975B645534}" dt="2024-09-12T15:25:54.760" v="1984" actId="1036"/>
          <ac:spMkLst>
            <pc:docMk/>
            <pc:sldMk cId="0" sldId="256"/>
            <ac:spMk id="41" creationId="{00000000-0000-0000-0000-000000000000}"/>
          </ac:spMkLst>
        </pc:spChg>
        <pc:spChg chg="mod">
          <ac:chgData name="Abril Prats Masegosa" userId="4a2b3e70-bba1-401c-b1e8-8a3aaa24480f" providerId="ADAL" clId="{F21B64D6-F894-4FAD-B4DC-A5975B645534}" dt="2024-09-16T09:41:21.683" v="1987" actId="20577"/>
          <ac:spMkLst>
            <pc:docMk/>
            <pc:sldMk cId="0" sldId="256"/>
            <ac:spMk id="42" creationId="{00000000-0000-0000-0000-000000000000}"/>
          </ac:spMkLst>
        </pc:spChg>
        <pc:spChg chg="mod">
          <ac:chgData name="Abril Prats Masegosa" userId="4a2b3e70-bba1-401c-b1e8-8a3aaa24480f" providerId="ADAL" clId="{F21B64D6-F894-4FAD-B4DC-A5975B645534}" dt="2024-09-16T10:23:26.415" v="2021" actId="115"/>
          <ac:spMkLst>
            <pc:docMk/>
            <pc:sldMk cId="0" sldId="256"/>
            <ac:spMk id="43" creationId="{00000000-0000-0000-0000-000000000000}"/>
          </ac:spMkLst>
        </pc:spChg>
        <pc:spChg chg="add mod">
          <ac:chgData name="Abril Prats Masegosa" userId="4a2b3e70-bba1-401c-b1e8-8a3aaa24480f" providerId="ADAL" clId="{F21B64D6-F894-4FAD-B4DC-A5975B645534}" dt="2024-09-12T15:22:27.311" v="1820" actId="13926"/>
          <ac:spMkLst>
            <pc:docMk/>
            <pc:sldMk cId="0" sldId="256"/>
            <ac:spMk id="44" creationId="{37C8B479-91E8-4FB1-86CB-37904FC2DFBF}"/>
          </ac:spMkLst>
        </pc:spChg>
        <pc:spChg chg="del mod">
          <ac:chgData name="Abril Prats Masegosa" userId="4a2b3e70-bba1-401c-b1e8-8a3aaa24480f" providerId="ADAL" clId="{F21B64D6-F894-4FAD-B4DC-A5975B645534}" dt="2024-09-11T11:35:53.267" v="883"/>
          <ac:spMkLst>
            <pc:docMk/>
            <pc:sldMk cId="0" sldId="256"/>
            <ac:spMk id="45" creationId="{08EE4086-A881-4FEC-AC48-F12AA259DAB2}"/>
          </ac:spMkLst>
        </pc:spChg>
        <pc:spChg chg="del">
          <ac:chgData name="Abril Prats Masegosa" userId="4a2b3e70-bba1-401c-b1e8-8a3aaa24480f" providerId="ADAL" clId="{F21B64D6-F894-4FAD-B4DC-A5975B645534}" dt="2024-09-11T13:02:46.385" v="1050" actId="478"/>
          <ac:spMkLst>
            <pc:docMk/>
            <pc:sldMk cId="0" sldId="256"/>
            <ac:spMk id="47" creationId="{17524AAD-3A28-4DA0-9F99-182DC47564DA}"/>
          </ac:spMkLst>
        </pc:spChg>
        <pc:grpChg chg="mod">
          <ac:chgData name="Abril Prats Masegosa" userId="4a2b3e70-bba1-401c-b1e8-8a3aaa24480f" providerId="ADAL" clId="{F21B64D6-F894-4FAD-B4DC-A5975B645534}" dt="2024-09-11T13:12:47.283" v="1314" actId="164"/>
          <ac:grpSpMkLst>
            <pc:docMk/>
            <pc:sldMk cId="0" sldId="256"/>
            <ac:grpSpMk id="3" creationId="{00000000-0000-0000-0000-000000000000}"/>
          </ac:grpSpMkLst>
        </pc:grpChg>
        <pc:grpChg chg="add del mod">
          <ac:chgData name="Abril Prats Masegosa" userId="4a2b3e70-bba1-401c-b1e8-8a3aaa24480f" providerId="ADAL" clId="{F21B64D6-F894-4FAD-B4DC-A5975B645534}" dt="2024-09-11T13:12:20.441" v="1310" actId="164"/>
          <ac:grpSpMkLst>
            <pc:docMk/>
            <pc:sldMk cId="0" sldId="256"/>
            <ac:grpSpMk id="9" creationId="{00000000-0000-0000-0000-000000000000}"/>
          </ac:grpSpMkLst>
        </pc:grpChg>
        <pc:grpChg chg="add del mod">
          <ac:chgData name="Abril Prats Masegosa" userId="4a2b3e70-bba1-401c-b1e8-8a3aaa24480f" providerId="ADAL" clId="{F21B64D6-F894-4FAD-B4DC-A5975B645534}" dt="2024-09-11T13:12:20.441" v="1310" actId="164"/>
          <ac:grpSpMkLst>
            <pc:docMk/>
            <pc:sldMk cId="0" sldId="256"/>
            <ac:grpSpMk id="12" creationId="{00000000-0000-0000-0000-000000000000}"/>
          </ac:grpSpMkLst>
        </pc:grpChg>
        <pc:grpChg chg="add del mod">
          <ac:chgData name="Abril Prats Masegosa" userId="4a2b3e70-bba1-401c-b1e8-8a3aaa24480f" providerId="ADAL" clId="{F21B64D6-F894-4FAD-B4DC-A5975B645534}" dt="2024-09-11T13:12:20.441" v="1310" actId="164"/>
          <ac:grpSpMkLst>
            <pc:docMk/>
            <pc:sldMk cId="0" sldId="256"/>
            <ac:grpSpMk id="15" creationId="{00000000-0000-0000-0000-000000000000}"/>
          </ac:grpSpMkLst>
        </pc:grpChg>
        <pc:grpChg chg="mod">
          <ac:chgData name="Abril Prats Masegosa" userId="4a2b3e70-bba1-401c-b1e8-8a3aaa24480f" providerId="ADAL" clId="{F21B64D6-F894-4FAD-B4DC-A5975B645534}" dt="2024-09-11T11:38:54.367" v="965" actId="164"/>
          <ac:grpSpMkLst>
            <pc:docMk/>
            <pc:sldMk cId="0" sldId="256"/>
            <ac:grpSpMk id="18" creationId="{00000000-0000-0000-0000-000000000000}"/>
          </ac:grpSpMkLst>
        </pc:grpChg>
        <pc:grpChg chg="mod">
          <ac:chgData name="Abril Prats Masegosa" userId="4a2b3e70-bba1-401c-b1e8-8a3aaa24480f" providerId="ADAL" clId="{F21B64D6-F894-4FAD-B4DC-A5975B645534}" dt="2024-09-11T11:38:54.367" v="965" actId="164"/>
          <ac:grpSpMkLst>
            <pc:docMk/>
            <pc:sldMk cId="0" sldId="256"/>
            <ac:grpSpMk id="20" creationId="{00000000-0000-0000-0000-000000000000}"/>
          </ac:grpSpMkLst>
        </pc:grpChg>
        <pc:grpChg chg="mod">
          <ac:chgData name="Abril Prats Masegosa" userId="4a2b3e70-bba1-401c-b1e8-8a3aaa24480f" providerId="ADAL" clId="{F21B64D6-F894-4FAD-B4DC-A5975B645534}" dt="2024-09-11T11:38:54.367" v="965" actId="164"/>
          <ac:grpSpMkLst>
            <pc:docMk/>
            <pc:sldMk cId="0" sldId="256"/>
            <ac:grpSpMk id="22" creationId="{00000000-0000-0000-0000-000000000000}"/>
          </ac:grpSpMkLst>
        </pc:grpChg>
        <pc:grpChg chg="mod">
          <ac:chgData name="Abril Prats Masegosa" userId="4a2b3e70-bba1-401c-b1e8-8a3aaa24480f" providerId="ADAL" clId="{F21B64D6-F894-4FAD-B4DC-A5975B645534}" dt="2024-09-11T11:38:54.367" v="965" actId="164"/>
          <ac:grpSpMkLst>
            <pc:docMk/>
            <pc:sldMk cId="0" sldId="256"/>
            <ac:grpSpMk id="24" creationId="{00000000-0000-0000-0000-000000000000}"/>
          </ac:grpSpMkLst>
        </pc:grpChg>
        <pc:grpChg chg="mod">
          <ac:chgData name="Abril Prats Masegosa" userId="4a2b3e70-bba1-401c-b1e8-8a3aaa24480f" providerId="ADAL" clId="{F21B64D6-F894-4FAD-B4DC-A5975B645534}" dt="2024-09-11T11:38:54.367" v="965" actId="164"/>
          <ac:grpSpMkLst>
            <pc:docMk/>
            <pc:sldMk cId="0" sldId="256"/>
            <ac:grpSpMk id="26" creationId="{00000000-0000-0000-0000-000000000000}"/>
          </ac:grpSpMkLst>
        </pc:grpChg>
        <pc:grpChg chg="mod">
          <ac:chgData name="Abril Prats Masegosa" userId="4a2b3e70-bba1-401c-b1e8-8a3aaa24480f" providerId="ADAL" clId="{F21B64D6-F894-4FAD-B4DC-A5975B645534}" dt="2024-09-11T11:38:54.367" v="965" actId="164"/>
          <ac:grpSpMkLst>
            <pc:docMk/>
            <pc:sldMk cId="0" sldId="256"/>
            <ac:grpSpMk id="28" creationId="{00000000-0000-0000-0000-000000000000}"/>
          </ac:grpSpMkLst>
        </pc:grpChg>
        <pc:grpChg chg="mod">
          <ac:chgData name="Abril Prats Masegosa" userId="4a2b3e70-bba1-401c-b1e8-8a3aaa24480f" providerId="ADAL" clId="{F21B64D6-F894-4FAD-B4DC-A5975B645534}" dt="2024-09-11T11:38:54.367" v="965" actId="164"/>
          <ac:grpSpMkLst>
            <pc:docMk/>
            <pc:sldMk cId="0" sldId="256"/>
            <ac:grpSpMk id="30" creationId="{00000000-0000-0000-0000-000000000000}"/>
          </ac:grpSpMkLst>
        </pc:grpChg>
        <pc:grpChg chg="mod">
          <ac:chgData name="Abril Prats Masegosa" userId="4a2b3e70-bba1-401c-b1e8-8a3aaa24480f" providerId="ADAL" clId="{F21B64D6-F894-4FAD-B4DC-A5975B645534}" dt="2024-09-11T13:12:20.441" v="1310" actId="164"/>
          <ac:grpSpMkLst>
            <pc:docMk/>
            <pc:sldMk cId="0" sldId="256"/>
            <ac:grpSpMk id="32" creationId="{00000000-0000-0000-0000-000000000000}"/>
          </ac:grpSpMkLst>
        </pc:grpChg>
        <pc:grpChg chg="mod">
          <ac:chgData name="Abril Prats Masegosa" userId="4a2b3e70-bba1-401c-b1e8-8a3aaa24480f" providerId="ADAL" clId="{F21B64D6-F894-4FAD-B4DC-A5975B645534}" dt="2024-09-11T13:12:47.283" v="1314" actId="164"/>
          <ac:grpSpMkLst>
            <pc:docMk/>
            <pc:sldMk cId="0" sldId="256"/>
            <ac:grpSpMk id="34" creationId="{00000000-0000-0000-0000-000000000000}"/>
          </ac:grpSpMkLst>
        </pc:grpChg>
        <pc:grpChg chg="add mod">
          <ac:chgData name="Abril Prats Masegosa" userId="4a2b3e70-bba1-401c-b1e8-8a3aaa24480f" providerId="ADAL" clId="{F21B64D6-F894-4FAD-B4DC-A5975B645534}" dt="2024-09-11T13:12:20.441" v="1310" actId="164"/>
          <ac:grpSpMkLst>
            <pc:docMk/>
            <pc:sldMk cId="0" sldId="256"/>
            <ac:grpSpMk id="46" creationId="{EF7C2352-C59F-4403-A58C-27531489DF43}"/>
          </ac:grpSpMkLst>
        </pc:grpChg>
        <pc:grpChg chg="add mod">
          <ac:chgData name="Abril Prats Masegosa" userId="4a2b3e70-bba1-401c-b1e8-8a3aaa24480f" providerId="ADAL" clId="{F21B64D6-F894-4FAD-B4DC-A5975B645534}" dt="2024-09-11T13:12:31.341" v="1312" actId="1076"/>
          <ac:grpSpMkLst>
            <pc:docMk/>
            <pc:sldMk cId="0" sldId="256"/>
            <ac:grpSpMk id="48" creationId="{94D32C9C-439B-4F3E-A102-6F970947BF36}"/>
          </ac:grpSpMkLst>
        </pc:grpChg>
        <pc:grpChg chg="add mod">
          <ac:chgData name="Abril Prats Masegosa" userId="4a2b3e70-bba1-401c-b1e8-8a3aaa24480f" providerId="ADAL" clId="{F21B64D6-F894-4FAD-B4DC-A5975B645534}" dt="2024-09-11T13:12:47.283" v="1314" actId="164"/>
          <ac:grpSpMkLst>
            <pc:docMk/>
            <pc:sldMk cId="0" sldId="256"/>
            <ac:grpSpMk id="49" creationId="{8BFF046D-7A94-4C9B-A7C8-277DF83F886F}"/>
          </ac:grpSpMkLst>
        </pc:grpChg>
      </pc:sldChg>
      <pc:sldChg chg="addSp delSp modSp">
        <pc:chgData name="Abril Prats Masegosa" userId="4a2b3e70-bba1-401c-b1e8-8a3aaa24480f" providerId="ADAL" clId="{F21B64D6-F894-4FAD-B4DC-A5975B645534}" dt="2024-09-12T15:22:54.214" v="1822" actId="255"/>
        <pc:sldMkLst>
          <pc:docMk/>
          <pc:sldMk cId="0" sldId="258"/>
        </pc:sldMkLst>
        <pc:spChg chg="add del mod">
          <ac:chgData name="Abril Prats Masegosa" userId="4a2b3e70-bba1-401c-b1e8-8a3aaa24480f" providerId="ADAL" clId="{F21B64D6-F894-4FAD-B4DC-A5975B645534}" dt="2024-09-11T11:02:50.923" v="58" actId="478"/>
          <ac:spMkLst>
            <pc:docMk/>
            <pc:sldMk cId="0" sldId="258"/>
            <ac:spMk id="15" creationId="{05EE3CDD-970A-469A-BB39-0FD80B88A269}"/>
          </ac:spMkLst>
        </pc:spChg>
        <pc:spChg chg="add mod">
          <ac:chgData name="Abril Prats Masegosa" userId="4a2b3e70-bba1-401c-b1e8-8a3aaa24480f" providerId="ADAL" clId="{F21B64D6-F894-4FAD-B4DC-A5975B645534}" dt="2024-09-11T11:04:45.465" v="66" actId="1076"/>
          <ac:spMkLst>
            <pc:docMk/>
            <pc:sldMk cId="0" sldId="258"/>
            <ac:spMk id="16" creationId="{600A40E4-B5C4-4F69-BF29-763C46015E86}"/>
          </ac:spMkLst>
        </pc:spChg>
        <pc:spChg chg="add mod">
          <ac:chgData name="Abril Prats Masegosa" userId="4a2b3e70-bba1-401c-b1e8-8a3aaa24480f" providerId="ADAL" clId="{F21B64D6-F894-4FAD-B4DC-A5975B645534}" dt="2024-09-11T11:29:53.518" v="701" actId="207"/>
          <ac:spMkLst>
            <pc:docMk/>
            <pc:sldMk cId="0" sldId="258"/>
            <ac:spMk id="17" creationId="{0476130D-25DD-44DC-B7EC-99FE716BF3E5}"/>
          </ac:spMkLst>
        </pc:spChg>
        <pc:spChg chg="add mod">
          <ac:chgData name="Abril Prats Masegosa" userId="4a2b3e70-bba1-401c-b1e8-8a3aaa24480f" providerId="ADAL" clId="{F21B64D6-F894-4FAD-B4DC-A5975B645534}" dt="2024-09-11T13:00:53.761" v="1005" actId="207"/>
          <ac:spMkLst>
            <pc:docMk/>
            <pc:sldMk cId="0" sldId="258"/>
            <ac:spMk id="40" creationId="{0A6FAC72-086B-4F2B-A537-FCB05447E5F2}"/>
          </ac:spMkLst>
        </pc:spChg>
        <pc:spChg chg="add mod">
          <ac:chgData name="Abril Prats Masegosa" userId="4a2b3e70-bba1-401c-b1e8-8a3aaa24480f" providerId="ADAL" clId="{F21B64D6-F894-4FAD-B4DC-A5975B645534}" dt="2024-09-11T11:26:00.239" v="682" actId="2711"/>
          <ac:spMkLst>
            <pc:docMk/>
            <pc:sldMk cId="0" sldId="258"/>
            <ac:spMk id="41" creationId="{218E72B8-EEB9-41BF-B08A-45E6E02277F1}"/>
          </ac:spMkLst>
        </pc:spChg>
        <pc:spChg chg="add mod">
          <ac:chgData name="Abril Prats Masegosa" userId="4a2b3e70-bba1-401c-b1e8-8a3aaa24480f" providerId="ADAL" clId="{F21B64D6-F894-4FAD-B4DC-A5975B645534}" dt="2024-09-11T11:11:19.999" v="266" actId="1038"/>
          <ac:spMkLst>
            <pc:docMk/>
            <pc:sldMk cId="0" sldId="258"/>
            <ac:spMk id="42" creationId="{EF776B0C-8354-4DE6-BB88-F9AF778A7B87}"/>
          </ac:spMkLst>
        </pc:spChg>
        <pc:spChg chg="del">
          <ac:chgData name="Abril Prats Masegosa" userId="4a2b3e70-bba1-401c-b1e8-8a3aaa24480f" providerId="ADAL" clId="{F21B64D6-F894-4FAD-B4DC-A5975B645534}" dt="2024-09-11T11:35:53.267" v="883"/>
          <ac:spMkLst>
            <pc:docMk/>
            <pc:sldMk cId="0" sldId="258"/>
            <ac:spMk id="43" creationId="{0BBD9151-60A1-43AD-B6E6-46A267D31F7D}"/>
          </ac:spMkLst>
        </pc:spChg>
        <pc:spChg chg="mod">
          <ac:chgData name="Abril Prats Masegosa" userId="4a2b3e70-bba1-401c-b1e8-8a3aaa24480f" providerId="ADAL" clId="{F21B64D6-F894-4FAD-B4DC-A5975B645534}" dt="2024-09-12T15:22:54.214" v="1822" actId="255"/>
          <ac:spMkLst>
            <pc:docMk/>
            <pc:sldMk cId="0" sldId="258"/>
            <ac:spMk id="44" creationId="{3BDB6652-8134-48E7-BEA9-5E7CCF6488E3}"/>
          </ac:spMkLst>
        </pc:spChg>
        <pc:grpChg chg="add mod">
          <ac:chgData name="Abril Prats Masegosa" userId="4a2b3e70-bba1-401c-b1e8-8a3aaa24480f" providerId="ADAL" clId="{F21B64D6-F894-4FAD-B4DC-A5975B645534}" dt="2024-09-11T11:11:37.838" v="268" actId="1076"/>
          <ac:grpSpMkLst>
            <pc:docMk/>
            <pc:sldMk cId="0" sldId="258"/>
            <ac:grpSpMk id="18" creationId="{4FD35F8F-7858-4F3F-92AC-E73FC4FB1EFA}"/>
          </ac:grpSpMkLst>
        </pc:grpChg>
        <pc:grpChg chg="add mod">
          <ac:chgData name="Abril Prats Masegosa" userId="4a2b3e70-bba1-401c-b1e8-8a3aaa24480f" providerId="ADAL" clId="{F21B64D6-F894-4FAD-B4DC-A5975B645534}" dt="2024-09-11T11:11:37.838" v="268" actId="1076"/>
          <ac:grpSpMkLst>
            <pc:docMk/>
            <pc:sldMk cId="0" sldId="258"/>
            <ac:grpSpMk id="29" creationId="{7EB8CA96-B46B-4B97-980A-49C5BD872401}"/>
          </ac:grpSpMkLst>
        </pc:grpChg>
      </pc:sldChg>
      <pc:sldChg chg="addSp delSp modSp add">
        <pc:chgData name="Abril Prats Masegosa" userId="4a2b3e70-bba1-401c-b1e8-8a3aaa24480f" providerId="ADAL" clId="{F21B64D6-F894-4FAD-B4DC-A5975B645534}" dt="2024-09-12T15:23:04.694" v="1823" actId="255"/>
        <pc:sldMkLst>
          <pc:docMk/>
          <pc:sldMk cId="3965096428" sldId="259"/>
        </pc:sldMkLst>
        <pc:spChg chg="del">
          <ac:chgData name="Abril Prats Masegosa" userId="4a2b3e70-bba1-401c-b1e8-8a3aaa24480f" providerId="ADAL" clId="{F21B64D6-F894-4FAD-B4DC-A5975B645534}" dt="2024-09-11T11:35:53.267" v="883"/>
          <ac:spMkLst>
            <pc:docMk/>
            <pc:sldMk cId="3965096428" sldId="259"/>
            <ac:spMk id="15" creationId="{09E68BC4-D978-4FF7-9BE9-453811F98D4A}"/>
          </ac:spMkLst>
        </pc:spChg>
        <pc:spChg chg="mod">
          <ac:chgData name="Abril Prats Masegosa" userId="4a2b3e70-bba1-401c-b1e8-8a3aaa24480f" providerId="ADAL" clId="{F21B64D6-F894-4FAD-B4DC-A5975B645534}" dt="2024-09-11T11:37:08.057" v="931" actId="20577"/>
          <ac:spMkLst>
            <pc:docMk/>
            <pc:sldMk cId="3965096428" sldId="259"/>
            <ac:spMk id="17" creationId="{0476130D-25DD-44DC-B7EC-99FE716BF3E5}"/>
          </ac:spMkLst>
        </pc:spChg>
        <pc:spChg chg="del">
          <ac:chgData name="Abril Prats Masegosa" userId="4a2b3e70-bba1-401c-b1e8-8a3aaa24480f" providerId="ADAL" clId="{F21B64D6-F894-4FAD-B4DC-A5975B645534}" dt="2024-09-11T11:07:12.607" v="162" actId="478"/>
          <ac:spMkLst>
            <pc:docMk/>
            <pc:sldMk cId="3965096428" sldId="259"/>
            <ac:spMk id="40" creationId="{0A6FAC72-086B-4F2B-A537-FCB05447E5F2}"/>
          </ac:spMkLst>
        </pc:spChg>
        <pc:spChg chg="del">
          <ac:chgData name="Abril Prats Masegosa" userId="4a2b3e70-bba1-401c-b1e8-8a3aaa24480f" providerId="ADAL" clId="{F21B64D6-F894-4FAD-B4DC-A5975B645534}" dt="2024-09-11T11:07:10.870" v="161" actId="478"/>
          <ac:spMkLst>
            <pc:docMk/>
            <pc:sldMk cId="3965096428" sldId="259"/>
            <ac:spMk id="41" creationId="{218E72B8-EEB9-41BF-B08A-45E6E02277F1}"/>
          </ac:spMkLst>
        </pc:spChg>
        <pc:spChg chg="add mod">
          <ac:chgData name="Abril Prats Masegosa" userId="4a2b3e70-bba1-401c-b1e8-8a3aaa24480f" providerId="ADAL" clId="{F21B64D6-F894-4FAD-B4DC-A5975B645534}" dt="2024-09-11T13:07:43.346" v="1156" actId="403"/>
          <ac:spMkLst>
            <pc:docMk/>
            <pc:sldMk cId="3965096428" sldId="259"/>
            <ac:spMk id="42" creationId="{F3861ED6-CC70-48D1-ACA9-15B0035E87D6}"/>
          </ac:spMkLst>
        </pc:spChg>
        <pc:spChg chg="add mod">
          <ac:chgData name="Abril Prats Masegosa" userId="4a2b3e70-bba1-401c-b1e8-8a3aaa24480f" providerId="ADAL" clId="{F21B64D6-F894-4FAD-B4DC-A5975B645534}" dt="2024-09-11T13:01:50.138" v="1045" actId="207"/>
          <ac:spMkLst>
            <pc:docMk/>
            <pc:sldMk cId="3965096428" sldId="259"/>
            <ac:spMk id="46" creationId="{724C3A42-D659-4CDF-B9E7-B40581F78831}"/>
          </ac:spMkLst>
        </pc:spChg>
        <pc:spChg chg="mod">
          <ac:chgData name="Abril Prats Masegosa" userId="4a2b3e70-bba1-401c-b1e8-8a3aaa24480f" providerId="ADAL" clId="{F21B64D6-F894-4FAD-B4DC-A5975B645534}" dt="2024-09-12T15:23:04.694" v="1823" actId="255"/>
          <ac:spMkLst>
            <pc:docMk/>
            <pc:sldMk cId="3965096428" sldId="259"/>
            <ac:spMk id="48" creationId="{87974528-C078-4449-879E-EE0BAD5A86FC}"/>
          </ac:spMkLst>
        </pc:spChg>
        <pc:grpChg chg="del">
          <ac:chgData name="Abril Prats Masegosa" userId="4a2b3e70-bba1-401c-b1e8-8a3aaa24480f" providerId="ADAL" clId="{F21B64D6-F894-4FAD-B4DC-A5975B645534}" dt="2024-09-11T11:07:05.911" v="159" actId="478"/>
          <ac:grpSpMkLst>
            <pc:docMk/>
            <pc:sldMk cId="3965096428" sldId="259"/>
            <ac:grpSpMk id="18" creationId="{4FD35F8F-7858-4F3F-92AC-E73FC4FB1EFA}"/>
          </ac:grpSpMkLst>
        </pc:grpChg>
        <pc:grpChg chg="del">
          <ac:chgData name="Abril Prats Masegosa" userId="4a2b3e70-bba1-401c-b1e8-8a3aaa24480f" providerId="ADAL" clId="{F21B64D6-F894-4FAD-B4DC-A5975B645534}" dt="2024-09-11T11:07:06.589" v="160" actId="478"/>
          <ac:grpSpMkLst>
            <pc:docMk/>
            <pc:sldMk cId="3965096428" sldId="259"/>
            <ac:grpSpMk id="29" creationId="{7EB8CA96-B46B-4B97-980A-49C5BD872401}"/>
          </ac:grpSpMkLst>
        </pc:grpChg>
        <pc:cxnChg chg="add mod">
          <ac:chgData name="Abril Prats Masegosa" userId="4a2b3e70-bba1-401c-b1e8-8a3aaa24480f" providerId="ADAL" clId="{F21B64D6-F894-4FAD-B4DC-A5975B645534}" dt="2024-09-11T13:01:58.029" v="1047" actId="14100"/>
          <ac:cxnSpMkLst>
            <pc:docMk/>
            <pc:sldMk cId="3965096428" sldId="259"/>
            <ac:cxnSpMk id="44" creationId="{5B4E0FE5-9ADC-483B-8656-0A4E0F425E91}"/>
          </ac:cxnSpMkLst>
        </pc:cxnChg>
      </pc:sldChg>
      <pc:sldChg chg="addSp delSp modSp add">
        <pc:chgData name="Abril Prats Masegosa" userId="4a2b3e70-bba1-401c-b1e8-8a3aaa24480f" providerId="ADAL" clId="{F21B64D6-F894-4FAD-B4DC-A5975B645534}" dt="2024-09-12T15:25:00.942" v="1982" actId="1076"/>
        <pc:sldMkLst>
          <pc:docMk/>
          <pc:sldMk cId="1977482559" sldId="266"/>
        </pc:sldMkLst>
        <pc:spChg chg="add del mod">
          <ac:chgData name="Abril Prats Masegosa" userId="4a2b3e70-bba1-401c-b1e8-8a3aaa24480f" providerId="ADAL" clId="{F21B64D6-F894-4FAD-B4DC-A5975B645534}" dt="2024-09-11T11:38:17.075" v="961" actId="478"/>
          <ac:spMkLst>
            <pc:docMk/>
            <pc:sldMk cId="1977482559" sldId="266"/>
            <ac:spMk id="15" creationId="{5D348409-12AB-49C7-BAB5-7322A667775F}"/>
          </ac:spMkLst>
        </pc:spChg>
        <pc:spChg chg="del">
          <ac:chgData name="Abril Prats Masegosa" userId="4a2b3e70-bba1-401c-b1e8-8a3aaa24480f" providerId="ADAL" clId="{F21B64D6-F894-4FAD-B4DC-A5975B645534}" dt="2024-09-11T13:22:17.192" v="1436" actId="478"/>
          <ac:spMkLst>
            <pc:docMk/>
            <pc:sldMk cId="1977482559" sldId="266"/>
            <ac:spMk id="16" creationId="{600A40E4-B5C4-4F69-BF29-763C46015E86}"/>
          </ac:spMkLst>
        </pc:spChg>
        <pc:spChg chg="mod">
          <ac:chgData name="Abril Prats Masegosa" userId="4a2b3e70-bba1-401c-b1e8-8a3aaa24480f" providerId="ADAL" clId="{F21B64D6-F894-4FAD-B4DC-A5975B645534}" dt="2024-09-12T15:25:00.942" v="1982" actId="1076"/>
          <ac:spMkLst>
            <pc:docMk/>
            <pc:sldMk cId="1977482559" sldId="266"/>
            <ac:spMk id="17" creationId="{0476130D-25DD-44DC-B7EC-99FE716BF3E5}"/>
          </ac:spMkLst>
        </pc:spChg>
        <pc:spChg chg="add del mod">
          <ac:chgData name="Abril Prats Masegosa" userId="4a2b3e70-bba1-401c-b1e8-8a3aaa24480f" providerId="ADAL" clId="{F21B64D6-F894-4FAD-B4DC-A5975B645534}" dt="2024-09-11T11:38:17.600" v="962" actId="478"/>
          <ac:spMkLst>
            <pc:docMk/>
            <pc:sldMk cId="1977482559" sldId="266"/>
            <ac:spMk id="18" creationId="{98CC0C35-C229-4194-A79B-D0911B1D198A}"/>
          </ac:spMkLst>
        </pc:spChg>
        <pc:spChg chg="del">
          <ac:chgData name="Abril Prats Masegosa" userId="4a2b3e70-bba1-401c-b1e8-8a3aaa24480f" providerId="ADAL" clId="{F21B64D6-F894-4FAD-B4DC-A5975B645534}" dt="2024-09-11T11:35:53.267" v="883"/>
          <ac:spMkLst>
            <pc:docMk/>
            <pc:sldMk cId="1977482559" sldId="266"/>
            <ac:spMk id="19" creationId="{D559890A-5185-48D3-B7CA-B0A21DB0331A}"/>
          </ac:spMkLst>
        </pc:spChg>
        <pc:spChg chg="add del">
          <ac:chgData name="Abril Prats Masegosa" userId="4a2b3e70-bba1-401c-b1e8-8a3aaa24480f" providerId="ADAL" clId="{F21B64D6-F894-4FAD-B4DC-A5975B645534}" dt="2024-09-11T11:41:31.383" v="996" actId="478"/>
          <ac:spMkLst>
            <pc:docMk/>
            <pc:sldMk cId="1977482559" sldId="266"/>
            <ac:spMk id="20" creationId="{1DD50AB3-3AAA-4626-95C7-9183245DD796}"/>
          </ac:spMkLst>
        </pc:spChg>
        <pc:spChg chg="add del">
          <ac:chgData name="Abril Prats Masegosa" userId="4a2b3e70-bba1-401c-b1e8-8a3aaa24480f" providerId="ADAL" clId="{F21B64D6-F894-4FAD-B4DC-A5975B645534}" dt="2024-09-11T11:41:35.611" v="998" actId="478"/>
          <ac:spMkLst>
            <pc:docMk/>
            <pc:sldMk cId="1977482559" sldId="266"/>
            <ac:spMk id="21" creationId="{E0EED36E-F198-478C-B1B9-988D2ACB2B5D}"/>
          </ac:spMkLst>
        </pc:spChg>
        <pc:spChg chg="add mod">
          <ac:chgData name="Abril Prats Masegosa" userId="4a2b3e70-bba1-401c-b1e8-8a3aaa24480f" providerId="ADAL" clId="{F21B64D6-F894-4FAD-B4DC-A5975B645534}" dt="2024-09-11T13:14:36.339" v="1341" actId="207"/>
          <ac:spMkLst>
            <pc:docMk/>
            <pc:sldMk cId="1977482559" sldId="266"/>
            <ac:spMk id="22" creationId="{968B7876-1C52-48F3-B582-05A432C3068B}"/>
          </ac:spMkLst>
        </pc:spChg>
      </pc:sldChg>
      <pc:sldChg chg="addSp delSp modSp add">
        <pc:chgData name="Abril Prats Masegosa" userId="4a2b3e70-bba1-401c-b1e8-8a3aaa24480f" providerId="ADAL" clId="{F21B64D6-F894-4FAD-B4DC-A5975B645534}" dt="2024-09-12T15:23:14.014" v="1825" actId="255"/>
        <pc:sldMkLst>
          <pc:docMk/>
          <pc:sldMk cId="1319073702" sldId="267"/>
        </pc:sldMkLst>
        <pc:spChg chg="add del">
          <ac:chgData name="Abril Prats Masegosa" userId="4a2b3e70-bba1-401c-b1e8-8a3aaa24480f" providerId="ADAL" clId="{F21B64D6-F894-4FAD-B4DC-A5975B645534}" dt="2024-09-11T11:15:51.170" v="527"/>
          <ac:spMkLst>
            <pc:docMk/>
            <pc:sldMk cId="1319073702" sldId="267"/>
            <ac:spMk id="15" creationId="{99075078-103F-4004-9C45-04B40941E5ED}"/>
          </ac:spMkLst>
        </pc:spChg>
        <pc:spChg chg="mod">
          <ac:chgData name="Abril Prats Masegosa" userId="4a2b3e70-bba1-401c-b1e8-8a3aaa24480f" providerId="ADAL" clId="{F21B64D6-F894-4FAD-B4DC-A5975B645534}" dt="2024-09-11T11:36:28.596" v="912" actId="20577"/>
          <ac:spMkLst>
            <pc:docMk/>
            <pc:sldMk cId="1319073702" sldId="267"/>
            <ac:spMk id="17" creationId="{0476130D-25DD-44DC-B7EC-99FE716BF3E5}"/>
          </ac:spMkLst>
        </pc:spChg>
        <pc:spChg chg="del">
          <ac:chgData name="Abril Prats Masegosa" userId="4a2b3e70-bba1-401c-b1e8-8a3aaa24480f" providerId="ADAL" clId="{F21B64D6-F894-4FAD-B4DC-A5975B645534}" dt="2024-09-11T11:35:53.267" v="883"/>
          <ac:spMkLst>
            <pc:docMk/>
            <pc:sldMk cId="1319073702" sldId="267"/>
            <ac:spMk id="18" creationId="{DDC5D68B-A3C8-469D-8622-4651AEF09753}"/>
          </ac:spMkLst>
        </pc:spChg>
        <pc:spChg chg="add del mod">
          <ac:chgData name="Abril Prats Masegosa" userId="4a2b3e70-bba1-401c-b1e8-8a3aaa24480f" providerId="ADAL" clId="{F21B64D6-F894-4FAD-B4DC-A5975B645534}" dt="2024-09-11T11:16:09.634" v="540" actId="478"/>
          <ac:spMkLst>
            <pc:docMk/>
            <pc:sldMk cId="1319073702" sldId="267"/>
            <ac:spMk id="19" creationId="{1894F912-E5CA-4524-9250-15EAA3E015F3}"/>
          </ac:spMkLst>
        </pc:spChg>
        <pc:spChg chg="add del mod">
          <ac:chgData name="Abril Prats Masegosa" userId="4a2b3e70-bba1-401c-b1e8-8a3aaa24480f" providerId="ADAL" clId="{F21B64D6-F894-4FAD-B4DC-A5975B645534}" dt="2024-09-11T13:32:50.499" v="1692"/>
          <ac:spMkLst>
            <pc:docMk/>
            <pc:sldMk cId="1319073702" sldId="267"/>
            <ac:spMk id="20" creationId="{723AEF1E-34BF-4A6A-A9F8-EE87DE4A13E4}"/>
          </ac:spMkLst>
        </pc:spChg>
        <pc:spChg chg="add mod">
          <ac:chgData name="Abril Prats Masegosa" userId="4a2b3e70-bba1-401c-b1e8-8a3aaa24480f" providerId="ADAL" clId="{F21B64D6-F894-4FAD-B4DC-A5975B645534}" dt="2024-09-11T13:34:37.731" v="1755" actId="1076"/>
          <ac:spMkLst>
            <pc:docMk/>
            <pc:sldMk cId="1319073702" sldId="267"/>
            <ac:spMk id="21" creationId="{6290AC47-2D16-4031-8DBB-46CFF8D23539}"/>
          </ac:spMkLst>
        </pc:spChg>
        <pc:spChg chg="mod">
          <ac:chgData name="Abril Prats Masegosa" userId="4a2b3e70-bba1-401c-b1e8-8a3aaa24480f" providerId="ADAL" clId="{F21B64D6-F894-4FAD-B4DC-A5975B645534}" dt="2024-09-12T15:23:14.014" v="1825" actId="255"/>
          <ac:spMkLst>
            <pc:docMk/>
            <pc:sldMk cId="1319073702" sldId="267"/>
            <ac:spMk id="22" creationId="{A0A579AD-37E4-4D48-BAD0-FF5B8B026984}"/>
          </ac:spMkLst>
        </pc:spChg>
        <pc:spChg chg="del mod">
          <ac:chgData name="Abril Prats Masegosa" userId="4a2b3e70-bba1-401c-b1e8-8a3aaa24480f" providerId="ADAL" clId="{F21B64D6-F894-4FAD-B4DC-A5975B645534}" dt="2024-09-11T11:17:33.589" v="563" actId="478"/>
          <ac:spMkLst>
            <pc:docMk/>
            <pc:sldMk cId="1319073702" sldId="267"/>
            <ac:spMk id="42" creationId="{F3861ED6-CC70-48D1-ACA9-15B0035E87D6}"/>
          </ac:spMkLst>
        </pc:spChg>
      </pc:sldChg>
      <pc:sldChg chg="addSp delSp modSp add">
        <pc:chgData name="Abril Prats Masegosa" userId="4a2b3e70-bba1-401c-b1e8-8a3aaa24480f" providerId="ADAL" clId="{F21B64D6-F894-4FAD-B4DC-A5975B645534}" dt="2024-09-12T15:25:35.735" v="1983" actId="255"/>
        <pc:sldMkLst>
          <pc:docMk/>
          <pc:sldMk cId="328967675" sldId="268"/>
        </pc:sldMkLst>
        <pc:spChg chg="del">
          <ac:chgData name="Abril Prats Masegosa" userId="4a2b3e70-bba1-401c-b1e8-8a3aaa24480f" providerId="ADAL" clId="{F21B64D6-F894-4FAD-B4DC-A5975B645534}" dt="2024-09-11T11:35:53.267" v="883"/>
          <ac:spMkLst>
            <pc:docMk/>
            <pc:sldMk cId="328967675" sldId="268"/>
            <ac:spMk id="15" creationId="{C3D58A19-7984-4846-A0F4-CFE8DC5DC5FA}"/>
          </ac:spMkLst>
        </pc:spChg>
        <pc:spChg chg="mod">
          <ac:chgData name="Abril Prats Masegosa" userId="4a2b3e70-bba1-401c-b1e8-8a3aaa24480f" providerId="ADAL" clId="{F21B64D6-F894-4FAD-B4DC-A5975B645534}" dt="2024-09-11T13:34:48.012" v="1758" actId="1076"/>
          <ac:spMkLst>
            <pc:docMk/>
            <pc:sldMk cId="328967675" sldId="268"/>
            <ac:spMk id="17" creationId="{0476130D-25DD-44DC-B7EC-99FE716BF3E5}"/>
          </ac:spMkLst>
        </pc:spChg>
        <pc:spChg chg="mod">
          <ac:chgData name="Abril Prats Masegosa" userId="4a2b3e70-bba1-401c-b1e8-8a3aaa24480f" providerId="ADAL" clId="{F21B64D6-F894-4FAD-B4DC-A5975B645534}" dt="2024-09-12T15:25:35.735" v="1983" actId="255"/>
          <ac:spMkLst>
            <pc:docMk/>
            <pc:sldMk cId="328967675" sldId="268"/>
            <ac:spMk id="18" creationId="{7702C5E1-5B6C-465B-A89A-87401734E7AA}"/>
          </ac:spMkLst>
        </pc:spChg>
        <pc:spChg chg="add del">
          <ac:chgData name="Abril Prats Masegosa" userId="4a2b3e70-bba1-401c-b1e8-8a3aaa24480f" providerId="ADAL" clId="{F21B64D6-F894-4FAD-B4DC-A5975B645534}" dt="2024-09-11T13:05:15.448" v="1058" actId="478"/>
          <ac:spMkLst>
            <pc:docMk/>
            <pc:sldMk cId="328967675" sldId="268"/>
            <ac:spMk id="19" creationId="{030560EE-0229-45D4-A91C-D3E4052C2E2B}"/>
          </ac:spMkLst>
        </pc:spChg>
        <pc:spChg chg="mod">
          <ac:chgData name="Abril Prats Masegosa" userId="4a2b3e70-bba1-401c-b1e8-8a3aaa24480f" providerId="ADAL" clId="{F21B64D6-F894-4FAD-B4DC-A5975B645534}" dt="2024-09-11T13:34:45.956" v="1757" actId="1076"/>
          <ac:spMkLst>
            <pc:docMk/>
            <pc:sldMk cId="328967675" sldId="268"/>
            <ac:spMk id="20" creationId="{723AEF1E-34BF-4A6A-A9F8-EE87DE4A13E4}"/>
          </ac:spMkLst>
        </pc:spChg>
        <pc:spChg chg="add mod">
          <ac:chgData name="Abril Prats Masegosa" userId="4a2b3e70-bba1-401c-b1e8-8a3aaa24480f" providerId="ADAL" clId="{F21B64D6-F894-4FAD-B4DC-A5975B645534}" dt="2024-09-11T13:27:08.146" v="1559" actId="20577"/>
          <ac:spMkLst>
            <pc:docMk/>
            <pc:sldMk cId="328967675" sldId="268"/>
            <ac:spMk id="22" creationId="{12E5F306-E89B-4411-BD4B-B39BF40D7E12}"/>
          </ac:spMkLst>
        </pc:spChg>
        <pc:spChg chg="add mod">
          <ac:chgData name="Abril Prats Masegosa" userId="4a2b3e70-bba1-401c-b1e8-8a3aaa24480f" providerId="ADAL" clId="{F21B64D6-F894-4FAD-B4DC-A5975B645534}" dt="2024-09-11T13:27:23.139" v="1562" actId="20577"/>
          <ac:spMkLst>
            <pc:docMk/>
            <pc:sldMk cId="328967675" sldId="268"/>
            <ac:spMk id="25" creationId="{39339C75-2550-4691-B85F-A903348EE67B}"/>
          </ac:spMkLst>
        </pc:spChg>
        <pc:graphicFrameChg chg="add mod modGraphic">
          <ac:chgData name="Abril Prats Masegosa" userId="4a2b3e70-bba1-401c-b1e8-8a3aaa24480f" providerId="ADAL" clId="{F21B64D6-F894-4FAD-B4DC-A5975B645534}" dt="2024-09-11T13:26:17.775" v="1536" actId="1076"/>
          <ac:graphicFrameMkLst>
            <pc:docMk/>
            <pc:sldMk cId="328967675" sldId="268"/>
            <ac:graphicFrameMk id="24" creationId="{20A50173-C887-46F1-ACF2-35100C7282C2}"/>
          </ac:graphicFrameMkLst>
        </pc:graphicFrameChg>
        <pc:picChg chg="add del mod">
          <ac:chgData name="Abril Prats Masegosa" userId="4a2b3e70-bba1-401c-b1e8-8a3aaa24480f" providerId="ADAL" clId="{F21B64D6-F894-4FAD-B4DC-A5975B645534}" dt="2024-09-11T13:23:55.202" v="1437" actId="478"/>
          <ac:picMkLst>
            <pc:docMk/>
            <pc:sldMk cId="328967675" sldId="268"/>
            <ac:picMk id="21" creationId="{63B7CE07-FC9F-406F-B466-416BC9560825}"/>
          </ac:picMkLst>
        </pc:picChg>
        <pc:picChg chg="add mod">
          <ac:chgData name="Abril Prats Masegosa" userId="4a2b3e70-bba1-401c-b1e8-8a3aaa24480f" providerId="ADAL" clId="{F21B64D6-F894-4FAD-B4DC-A5975B645534}" dt="2024-09-11T13:26:10.535" v="1533" actId="1076"/>
          <ac:picMkLst>
            <pc:docMk/>
            <pc:sldMk cId="328967675" sldId="268"/>
            <ac:picMk id="23" creationId="{82558C91-DB7C-4DEE-A1B3-7CA88163DC10}"/>
          </ac:picMkLst>
        </pc:picChg>
      </pc:sldChg>
      <pc:sldChg chg="delSp modSp add ord">
        <pc:chgData name="Abril Prats Masegosa" userId="4a2b3e70-bba1-401c-b1e8-8a3aaa24480f" providerId="ADAL" clId="{F21B64D6-F894-4FAD-B4DC-A5975B645534}" dt="2024-09-12T15:23:09.862" v="1824" actId="255"/>
        <pc:sldMkLst>
          <pc:docMk/>
          <pc:sldMk cId="506173682" sldId="269"/>
        </pc:sldMkLst>
        <pc:spChg chg="del">
          <ac:chgData name="Abril Prats Masegosa" userId="4a2b3e70-bba1-401c-b1e8-8a3aaa24480f" providerId="ADAL" clId="{F21B64D6-F894-4FAD-B4DC-A5975B645534}" dt="2024-09-11T11:35:53.267" v="883"/>
          <ac:spMkLst>
            <pc:docMk/>
            <pc:sldMk cId="506173682" sldId="269"/>
            <ac:spMk id="15" creationId="{7C8423D6-18FC-4F92-9B18-8150E2817556}"/>
          </ac:spMkLst>
        </pc:spChg>
        <pc:spChg chg="mod">
          <ac:chgData name="Abril Prats Masegosa" userId="4a2b3e70-bba1-401c-b1e8-8a3aaa24480f" providerId="ADAL" clId="{F21B64D6-F894-4FAD-B4DC-A5975B645534}" dt="2024-09-11T13:09:10.517" v="1169" actId="20577"/>
          <ac:spMkLst>
            <pc:docMk/>
            <pc:sldMk cId="506173682" sldId="269"/>
            <ac:spMk id="17" creationId="{0476130D-25DD-44DC-B7EC-99FE716BF3E5}"/>
          </ac:spMkLst>
        </pc:spChg>
        <pc:spChg chg="mod">
          <ac:chgData name="Abril Prats Masegosa" userId="4a2b3e70-bba1-401c-b1e8-8a3aaa24480f" providerId="ADAL" clId="{F21B64D6-F894-4FAD-B4DC-A5975B645534}" dt="2024-09-12T15:23:09.862" v="1824" actId="255"/>
          <ac:spMkLst>
            <pc:docMk/>
            <pc:sldMk cId="506173682" sldId="269"/>
            <ac:spMk id="18" creationId="{05EB9107-7481-4D68-BBAB-3892625AA04C}"/>
          </ac:spMkLst>
        </pc:spChg>
        <pc:spChg chg="mod">
          <ac:chgData name="Abril Prats Masegosa" userId="4a2b3e70-bba1-401c-b1e8-8a3aaa24480f" providerId="ADAL" clId="{F21B64D6-F894-4FAD-B4DC-A5975B645534}" dt="2024-09-11T13:21:30.468" v="1435" actId="5793"/>
          <ac:spMkLst>
            <pc:docMk/>
            <pc:sldMk cId="506173682" sldId="269"/>
            <ac:spMk id="20" creationId="{723AEF1E-34BF-4A6A-A9F8-EE87DE4A13E4}"/>
          </ac:spMkLst>
        </pc:spChg>
      </pc:sldChg>
      <pc:sldChg chg="addSp delSp modSp add">
        <pc:chgData name="Abril Prats Masegosa" userId="4a2b3e70-bba1-401c-b1e8-8a3aaa24480f" providerId="ADAL" clId="{F21B64D6-F894-4FAD-B4DC-A5975B645534}" dt="2024-09-12T15:23:19.877" v="1826" actId="255"/>
        <pc:sldMkLst>
          <pc:docMk/>
          <pc:sldMk cId="1822554758" sldId="270"/>
        </pc:sldMkLst>
        <pc:spChg chg="add mod">
          <ac:chgData name="Abril Prats Masegosa" userId="4a2b3e70-bba1-401c-b1e8-8a3aaa24480f" providerId="ADAL" clId="{F21B64D6-F894-4FAD-B4DC-A5975B645534}" dt="2024-09-11T13:35:09.243" v="1760" actId="1076"/>
          <ac:spMkLst>
            <pc:docMk/>
            <pc:sldMk cId="1822554758" sldId="270"/>
            <ac:spMk id="19" creationId="{DE89AC8D-A4DB-4C6D-8BC6-B18D04443EEB}"/>
          </ac:spMkLst>
        </pc:spChg>
        <pc:spChg chg="del">
          <ac:chgData name="Abril Prats Masegosa" userId="4a2b3e70-bba1-401c-b1e8-8a3aaa24480f" providerId="ADAL" clId="{F21B64D6-F894-4FAD-B4DC-A5975B645534}" dt="2024-09-11T13:32:57.534" v="1694" actId="478"/>
          <ac:spMkLst>
            <pc:docMk/>
            <pc:sldMk cId="1822554758" sldId="270"/>
            <ac:spMk id="21" creationId="{6290AC47-2D16-4031-8DBB-46CFF8D23539}"/>
          </ac:spMkLst>
        </pc:spChg>
        <pc:spChg chg="mod">
          <ac:chgData name="Abril Prats Masegosa" userId="4a2b3e70-bba1-401c-b1e8-8a3aaa24480f" providerId="ADAL" clId="{F21B64D6-F894-4FAD-B4DC-A5975B645534}" dt="2024-09-12T15:23:19.877" v="1826" actId="255"/>
          <ac:spMkLst>
            <pc:docMk/>
            <pc:sldMk cId="1822554758" sldId="270"/>
            <ac:spMk id="22" creationId="{A0A579AD-37E4-4D48-BAD0-FF5B8B026984}"/>
          </ac:spMkLst>
        </pc:spChg>
      </pc:sldChg>
    </pc:docChg>
  </pc:docChgLst>
  <pc:docChgLst>
    <pc:chgData name="Rebecca Serna Garcia" userId="b8632e5d-6097-4806-986b-c4b503388a9f" providerId="ADAL" clId="{1EE3482B-0875-B841-AAF1-ECA3A7162E03}"/>
    <pc:docChg chg="modSld">
      <pc:chgData name="Rebecca Serna Garcia" userId="b8632e5d-6097-4806-986b-c4b503388a9f" providerId="ADAL" clId="{1EE3482B-0875-B841-AAF1-ECA3A7162E03}" dt="2024-09-16T19:37:21.441" v="10" actId="20577"/>
      <pc:docMkLst>
        <pc:docMk/>
      </pc:docMkLst>
      <pc:sldChg chg="modSp mod">
        <pc:chgData name="Rebecca Serna Garcia" userId="b8632e5d-6097-4806-986b-c4b503388a9f" providerId="ADAL" clId="{1EE3482B-0875-B841-AAF1-ECA3A7162E03}" dt="2024-09-16T19:37:21.441" v="10" actId="20577"/>
        <pc:sldMkLst>
          <pc:docMk/>
          <pc:sldMk cId="506173682" sldId="269"/>
        </pc:sldMkLst>
        <pc:spChg chg="mod">
          <ac:chgData name="Rebecca Serna Garcia" userId="b8632e5d-6097-4806-986b-c4b503388a9f" providerId="ADAL" clId="{1EE3482B-0875-B841-AAF1-ECA3A7162E03}" dt="2024-09-16T19:37:21.441" v="10" actId="20577"/>
          <ac:spMkLst>
            <pc:docMk/>
            <pc:sldMk cId="506173682" sldId="269"/>
            <ac:spMk id="20" creationId="{723AEF1E-34BF-4A6A-A9F8-EE87DE4A13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E717-9BC5-4A13-8975-F3FB7610A884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D2F4E-304C-4007-B93D-B958BCD82BA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4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05D5-4B38-4E5C-98F2-B4BA7DEE15A9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6D1C-3FD5-4C44-A7BD-D357CB022EB0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B2FE-F2E6-4B42-97C7-6625583B93D5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F712-90F8-4C2C-9946-08E58023CD5F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D42E-20E8-44D0-96FD-8A5BEA8BAE9C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403A-426F-4A32-8E76-856E59F7B8C1}" type="datetime1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034-320D-4154-A14F-62A0FCEE217A}" type="datetime1">
              <a:rPr lang="en-US" smtClean="0"/>
              <a:t>9/16/24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1E2-5E23-4569-83AC-C40959CB843E}" type="datetime1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E0A1-BD8D-4DC6-BF64-3B03E20F3DAB}" type="datetime1">
              <a:rPr lang="en-US" smtClean="0"/>
              <a:t>9/16/24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F3E8-2433-4712-A5D9-6D2F800EB63B}" type="datetime1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1B5C-3171-49F1-AC90-27E265B9BFDD}" type="datetime1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29E2B-E156-4283-8004-2C7B2A5DC03E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45046"/>
            <a:ext cx="18288000" cy="5444246"/>
          </a:xfrm>
          <a:custGeom>
            <a:avLst/>
            <a:gdLst/>
            <a:ahLst/>
            <a:cxnLst/>
            <a:rect l="l" t="t" r="r" b="b"/>
            <a:pathLst>
              <a:path w="18288000" h="5444246">
                <a:moveTo>
                  <a:pt x="0" y="0"/>
                </a:moveTo>
                <a:lnTo>
                  <a:pt x="18288000" y="0"/>
                </a:lnTo>
                <a:lnTo>
                  <a:pt x="18288000" y="5444246"/>
                </a:lnTo>
                <a:lnTo>
                  <a:pt x="0" y="5444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805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0" y="-499102"/>
            <a:ext cx="18288000" cy="3998303"/>
            <a:chOff x="0" y="0"/>
            <a:chExt cx="8126035" cy="1776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6035" cy="1776594"/>
            </a:xfrm>
            <a:custGeom>
              <a:avLst/>
              <a:gdLst/>
              <a:ahLst/>
              <a:cxnLst/>
              <a:rect l="l" t="t" r="r" b="b"/>
              <a:pathLst>
                <a:path w="8126035" h="1776594">
                  <a:moveTo>
                    <a:pt x="0" y="0"/>
                  </a:moveTo>
                  <a:lnTo>
                    <a:pt x="8126035" y="0"/>
                  </a:lnTo>
                  <a:lnTo>
                    <a:pt x="8126035" y="1776594"/>
                  </a:lnTo>
                  <a:lnTo>
                    <a:pt x="0" y="1776594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8126035" cy="1786119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30302" y="955120"/>
            <a:ext cx="15557698" cy="2596369"/>
            <a:chOff x="0" y="0"/>
            <a:chExt cx="7713539" cy="12872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13539" cy="1287285"/>
            </a:xfrm>
            <a:custGeom>
              <a:avLst/>
              <a:gdLst/>
              <a:ahLst/>
              <a:cxnLst/>
              <a:rect l="l" t="t" r="r" b="b"/>
              <a:pathLst>
                <a:path w="7713539" h="1287285">
                  <a:moveTo>
                    <a:pt x="0" y="0"/>
                  </a:moveTo>
                  <a:lnTo>
                    <a:pt x="7713539" y="0"/>
                  </a:lnTo>
                  <a:lnTo>
                    <a:pt x="7713539" y="1287285"/>
                  </a:lnTo>
                  <a:lnTo>
                    <a:pt x="0" y="1287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7713539" cy="1296810"/>
            </a:xfrm>
            <a:prstGeom prst="rect">
              <a:avLst/>
            </a:prstGeom>
          </p:spPr>
          <p:txBody>
            <a:bodyPr lIns="36985" tIns="36985" rIns="36985" bIns="36985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94D32C9C-439B-4F3E-A102-6F970947BF36}"/>
              </a:ext>
            </a:extLst>
          </p:cNvPr>
          <p:cNvGrpSpPr/>
          <p:nvPr/>
        </p:nvGrpSpPr>
        <p:grpSpPr>
          <a:xfrm>
            <a:off x="-406720" y="471104"/>
            <a:ext cx="4752242" cy="4106089"/>
            <a:chOff x="-406720" y="471104"/>
            <a:chExt cx="4752242" cy="4106089"/>
          </a:xfrm>
        </p:grpSpPr>
        <p:grpSp>
          <p:nvGrpSpPr>
            <p:cNvPr id="9" name="Group 9"/>
            <p:cNvGrpSpPr/>
            <p:nvPr/>
          </p:nvGrpSpPr>
          <p:grpSpPr>
            <a:xfrm>
              <a:off x="-1" y="2525783"/>
              <a:ext cx="4345523" cy="2051410"/>
              <a:chOff x="0" y="0"/>
              <a:chExt cx="2362325" cy="101709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362325" cy="1017093"/>
              </a:xfrm>
              <a:custGeom>
                <a:avLst/>
                <a:gdLst/>
                <a:ahLst/>
                <a:cxnLst/>
                <a:rect l="l" t="t" r="r" b="b"/>
                <a:pathLst>
                  <a:path w="2362325" h="1017093">
                    <a:moveTo>
                      <a:pt x="0" y="0"/>
                    </a:moveTo>
                    <a:lnTo>
                      <a:pt x="2362325" y="0"/>
                    </a:lnTo>
                    <a:lnTo>
                      <a:pt x="2362325" y="1017093"/>
                    </a:lnTo>
                    <a:lnTo>
                      <a:pt x="0" y="101709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2362325" cy="1026618"/>
              </a:xfrm>
              <a:prstGeom prst="rect">
                <a:avLst/>
              </a:prstGeom>
            </p:spPr>
            <p:txBody>
              <a:bodyPr lIns="36985" tIns="36985" rIns="36985" bIns="36985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761428" y="1829806"/>
              <a:ext cx="1501331" cy="2747387"/>
              <a:chOff x="0" y="0"/>
              <a:chExt cx="744363" cy="136216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44363" cy="1362160"/>
              </a:xfrm>
              <a:custGeom>
                <a:avLst/>
                <a:gdLst/>
                <a:ahLst/>
                <a:cxnLst/>
                <a:rect l="l" t="t" r="r" b="b"/>
                <a:pathLst>
                  <a:path w="744363" h="1362160">
                    <a:moveTo>
                      <a:pt x="0" y="0"/>
                    </a:moveTo>
                    <a:lnTo>
                      <a:pt x="744363" y="0"/>
                    </a:lnTo>
                    <a:lnTo>
                      <a:pt x="744363" y="1362160"/>
                    </a:lnTo>
                    <a:lnTo>
                      <a:pt x="0" y="13621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744363" cy="1371685"/>
              </a:xfrm>
              <a:prstGeom prst="rect">
                <a:avLst/>
              </a:prstGeom>
            </p:spPr>
            <p:txBody>
              <a:bodyPr lIns="36985" tIns="36985" rIns="36985" bIns="36985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1811561">
              <a:off x="-130952" y="1621157"/>
              <a:ext cx="1816451" cy="1787437"/>
              <a:chOff x="0" y="0"/>
              <a:chExt cx="812800" cy="7112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22076" tIns="22076" rIns="22076" bIns="22076" rtlCol="0" anchor="ctr"/>
              <a:lstStyle/>
              <a:p>
                <a:pPr algn="ctr">
                  <a:lnSpc>
                    <a:spcPts val="15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EF7C2352-C59F-4403-A58C-27531489DF43}"/>
                </a:ext>
              </a:extLst>
            </p:cNvPr>
            <p:cNvGrpSpPr/>
            <p:nvPr/>
          </p:nvGrpSpPr>
          <p:grpSpPr>
            <a:xfrm>
              <a:off x="-406720" y="471104"/>
              <a:ext cx="3919581" cy="3182473"/>
              <a:chOff x="-406720" y="471104"/>
              <a:chExt cx="3919581" cy="3182473"/>
            </a:xfrm>
          </p:grpSpPr>
          <p:grpSp>
            <p:nvGrpSpPr>
              <p:cNvPr id="18" name="Group 18"/>
              <p:cNvGrpSpPr/>
              <p:nvPr/>
            </p:nvGrpSpPr>
            <p:grpSpPr>
              <a:xfrm rot="1810785">
                <a:off x="1851675" y="513828"/>
                <a:ext cx="1452856" cy="1249456"/>
                <a:chOff x="0" y="0"/>
                <a:chExt cx="6350000" cy="5461000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59563" y="32385"/>
                  <a:ext cx="6230874" cy="5396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0874" h="5396230">
                      <a:moveTo>
                        <a:pt x="3115437" y="0"/>
                      </a:moveTo>
                      <a:lnTo>
                        <a:pt x="0" y="5396230"/>
                      </a:lnTo>
                      <a:lnTo>
                        <a:pt x="6230874" y="53962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 rot="-8989214">
                <a:off x="2728762" y="717429"/>
                <a:ext cx="768740" cy="661116"/>
                <a:chOff x="0" y="0"/>
                <a:chExt cx="6350000" cy="54610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59563" y="32385"/>
                  <a:ext cx="6230874" cy="5396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0874" h="5396230">
                      <a:moveTo>
                        <a:pt x="3115437" y="0"/>
                      </a:moveTo>
                      <a:lnTo>
                        <a:pt x="0" y="5396230"/>
                      </a:lnTo>
                      <a:lnTo>
                        <a:pt x="6230874" y="53962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2" name="Group 22"/>
              <p:cNvGrpSpPr/>
              <p:nvPr/>
            </p:nvGrpSpPr>
            <p:grpSpPr>
              <a:xfrm rot="-8989214">
                <a:off x="-406720" y="1116799"/>
                <a:ext cx="2949742" cy="2536778"/>
                <a:chOff x="0" y="0"/>
                <a:chExt cx="6350000" cy="54610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59563" y="32385"/>
                  <a:ext cx="6230874" cy="5396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0874" h="5396230">
                      <a:moveTo>
                        <a:pt x="3115437" y="0"/>
                      </a:moveTo>
                      <a:lnTo>
                        <a:pt x="0" y="5396230"/>
                      </a:lnTo>
                      <a:lnTo>
                        <a:pt x="6230874" y="53962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4" name="Group 24"/>
              <p:cNvGrpSpPr/>
              <p:nvPr/>
            </p:nvGrpSpPr>
            <p:grpSpPr>
              <a:xfrm rot="-8989214">
                <a:off x="2725617" y="710181"/>
                <a:ext cx="787244" cy="677030"/>
                <a:chOff x="0" y="0"/>
                <a:chExt cx="6350000" cy="5461000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59563" y="32385"/>
                  <a:ext cx="6230874" cy="5396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0874" h="5396230">
                      <a:moveTo>
                        <a:pt x="3115437" y="0"/>
                      </a:moveTo>
                      <a:lnTo>
                        <a:pt x="0" y="5396230"/>
                      </a:lnTo>
                      <a:lnTo>
                        <a:pt x="6230874" y="53962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6" name="Group 26"/>
              <p:cNvGrpSpPr/>
              <p:nvPr/>
            </p:nvGrpSpPr>
            <p:grpSpPr>
              <a:xfrm rot="1810785">
                <a:off x="1888332" y="471104"/>
                <a:ext cx="1493426" cy="1284346"/>
                <a:chOff x="0" y="0"/>
                <a:chExt cx="6350000" cy="5461000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59563" y="32385"/>
                  <a:ext cx="6230874" cy="5396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0874" h="5396230">
                      <a:moveTo>
                        <a:pt x="3115437" y="0"/>
                      </a:moveTo>
                      <a:lnTo>
                        <a:pt x="0" y="5396230"/>
                      </a:lnTo>
                      <a:lnTo>
                        <a:pt x="6230874" y="53962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8" name="Group 28"/>
              <p:cNvGrpSpPr/>
              <p:nvPr/>
            </p:nvGrpSpPr>
            <p:grpSpPr>
              <a:xfrm rot="-8989214">
                <a:off x="515240" y="704676"/>
                <a:ext cx="2287227" cy="2629490"/>
                <a:chOff x="-232634" y="994619"/>
                <a:chExt cx="5419785" cy="6230808"/>
              </a:xfrm>
            </p:grpSpPr>
            <p:sp>
              <p:nvSpPr>
                <p:cNvPr id="29" name="Freeform 29"/>
                <p:cNvSpPr/>
                <p:nvPr/>
              </p:nvSpPr>
              <p:spPr>
                <a:xfrm rot="8973759">
                  <a:off x="-232634" y="994619"/>
                  <a:ext cx="5419785" cy="6230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786" h="6230809">
                      <a:moveTo>
                        <a:pt x="0" y="6230809"/>
                      </a:moveTo>
                      <a:lnTo>
                        <a:pt x="5419787" y="3156534"/>
                      </a:lnTo>
                      <a:lnTo>
                        <a:pt x="47629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 l="-18869" r="-85511"/>
                  </a:stretch>
                </a:blipFill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0" name="Group 30"/>
              <p:cNvGrpSpPr/>
              <p:nvPr/>
            </p:nvGrpSpPr>
            <p:grpSpPr>
              <a:xfrm rot="1810785">
                <a:off x="2002784" y="733628"/>
                <a:ext cx="1327190" cy="1141383"/>
                <a:chOff x="0" y="0"/>
                <a:chExt cx="6350000" cy="5461000"/>
              </a:xfrm>
            </p:grpSpPr>
            <p:sp>
              <p:nvSpPr>
                <p:cNvPr id="31" name="Freeform 31"/>
                <p:cNvSpPr/>
                <p:nvPr/>
              </p:nvSpPr>
              <p:spPr>
                <a:xfrm rot="-1823807">
                  <a:off x="-877402" y="403263"/>
                  <a:ext cx="5417610" cy="623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7610" h="6230841">
                      <a:moveTo>
                        <a:pt x="5417609" y="0"/>
                      </a:moveTo>
                      <a:lnTo>
                        <a:pt x="0" y="3078109"/>
                      </a:lnTo>
                      <a:lnTo>
                        <a:pt x="5374390" y="6230841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22110" r="-50298"/>
                  </a:stretch>
                </a:blipFill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32" name="Group 32"/>
            <p:cNvGrpSpPr/>
            <p:nvPr/>
          </p:nvGrpSpPr>
          <p:grpSpPr>
            <a:xfrm rot="-8989214">
              <a:off x="3103645" y="670981"/>
              <a:ext cx="664931" cy="571841"/>
              <a:chOff x="0" y="0"/>
              <a:chExt cx="6350000" cy="5461000"/>
            </a:xfrm>
          </p:grpSpPr>
          <p:sp>
            <p:nvSpPr>
              <p:cNvPr id="33" name="Freeform 33"/>
              <p:cNvSpPr/>
              <p:nvPr/>
            </p:nvSpPr>
            <p:spPr>
              <a:xfrm rot="8999041">
                <a:off x="1825291" y="-1164231"/>
                <a:ext cx="5397031" cy="6230991"/>
              </a:xfrm>
              <a:custGeom>
                <a:avLst/>
                <a:gdLst/>
                <a:ahLst/>
                <a:cxnLst/>
                <a:rect l="l" t="t" r="r" b="b"/>
                <a:pathLst>
                  <a:path w="5397031" h="6230991">
                    <a:moveTo>
                      <a:pt x="0" y="6230991"/>
                    </a:moveTo>
                    <a:lnTo>
                      <a:pt x="5397031" y="3116942"/>
                    </a:lnTo>
                    <a:lnTo>
                      <a:pt x="1805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5452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3265220" y="1352278"/>
            <a:ext cx="14487861" cy="955056"/>
            <a:chOff x="0" y="0"/>
            <a:chExt cx="19317149" cy="1273408"/>
          </a:xfrm>
        </p:grpSpPr>
        <p:sp>
          <p:nvSpPr>
            <p:cNvPr id="35" name="Freeform 35"/>
            <p:cNvSpPr/>
            <p:nvPr/>
          </p:nvSpPr>
          <p:spPr>
            <a:xfrm>
              <a:off x="17037223" y="32484"/>
              <a:ext cx="2279926" cy="1208441"/>
            </a:xfrm>
            <a:custGeom>
              <a:avLst/>
              <a:gdLst/>
              <a:ahLst/>
              <a:cxnLst/>
              <a:rect l="l" t="t" r="r" b="b"/>
              <a:pathLst>
                <a:path w="2279926" h="1208441">
                  <a:moveTo>
                    <a:pt x="0" y="0"/>
                  </a:moveTo>
                  <a:lnTo>
                    <a:pt x="2279926" y="0"/>
                  </a:lnTo>
                  <a:lnTo>
                    <a:pt x="2279926" y="1208441"/>
                  </a:lnTo>
                  <a:lnTo>
                    <a:pt x="0" y="1208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216" t="-9978" r="-8541" b="-9356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14144"/>
              <a:ext cx="4157438" cy="1245121"/>
            </a:xfrm>
            <a:custGeom>
              <a:avLst/>
              <a:gdLst/>
              <a:ahLst/>
              <a:cxnLst/>
              <a:rect l="l" t="t" r="r" b="b"/>
              <a:pathLst>
                <a:path w="4157438" h="1245121">
                  <a:moveTo>
                    <a:pt x="0" y="0"/>
                  </a:moveTo>
                  <a:lnTo>
                    <a:pt x="4157438" y="0"/>
                  </a:lnTo>
                  <a:lnTo>
                    <a:pt x="4157438" y="1245121"/>
                  </a:lnTo>
                  <a:lnTo>
                    <a:pt x="0" y="1245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10340" t="-17935" r="-9125" b="-15029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1280046" y="14144"/>
              <a:ext cx="5220944" cy="1245121"/>
            </a:xfrm>
            <a:custGeom>
              <a:avLst/>
              <a:gdLst/>
              <a:ahLst/>
              <a:cxnLst/>
              <a:rect l="l" t="t" r="r" b="b"/>
              <a:pathLst>
                <a:path w="5220944" h="1245121">
                  <a:moveTo>
                    <a:pt x="0" y="0"/>
                  </a:moveTo>
                  <a:lnTo>
                    <a:pt x="5220943" y="0"/>
                  </a:lnTo>
                  <a:lnTo>
                    <a:pt x="5220943" y="1245121"/>
                  </a:lnTo>
                  <a:lnTo>
                    <a:pt x="0" y="1245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693671" y="0"/>
              <a:ext cx="2891434" cy="1273408"/>
            </a:xfrm>
            <a:custGeom>
              <a:avLst/>
              <a:gdLst/>
              <a:ahLst/>
              <a:cxnLst/>
              <a:rect l="l" t="t" r="r" b="b"/>
              <a:pathLst>
                <a:path w="2891434" h="1273408">
                  <a:moveTo>
                    <a:pt x="0" y="0"/>
                  </a:moveTo>
                  <a:lnTo>
                    <a:pt x="2891434" y="0"/>
                  </a:lnTo>
                  <a:lnTo>
                    <a:pt x="2891434" y="1273408"/>
                  </a:lnTo>
                  <a:lnTo>
                    <a:pt x="0" y="1273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596" r="-12528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7585105" y="58924"/>
              <a:ext cx="3158707" cy="1155560"/>
            </a:xfrm>
            <a:custGeom>
              <a:avLst/>
              <a:gdLst/>
              <a:ahLst/>
              <a:cxnLst/>
              <a:rect l="l" t="t" r="r" b="b"/>
              <a:pathLst>
                <a:path w="3158707" h="1155560">
                  <a:moveTo>
                    <a:pt x="0" y="0"/>
                  </a:moveTo>
                  <a:lnTo>
                    <a:pt x="3158707" y="0"/>
                  </a:lnTo>
                  <a:lnTo>
                    <a:pt x="3158707" y="1155560"/>
                  </a:lnTo>
                  <a:lnTo>
                    <a:pt x="0" y="1155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643603" y="211127"/>
            <a:ext cx="14123399" cy="60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31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Barlow Condensed Black" panose="00000A06000000000000" pitchFamily="2" charset="0"/>
                <a:ea typeface="Barlow Condensed Medium"/>
                <a:cs typeface="Barlow Condensed Medium"/>
                <a:sym typeface="Barlow Condensed Medium"/>
              </a:rPr>
              <a:t>4th IWA-YWP SPAIN NATIONAL CONFERENCE                                                BILBAO 2024</a:t>
            </a:r>
            <a:endParaRPr lang="en-US" sz="3600" b="1" dirty="0">
              <a:solidFill>
                <a:srgbClr val="FFFFFF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41" name="AutoShape 41"/>
          <p:cNvSpPr/>
          <p:nvPr/>
        </p:nvSpPr>
        <p:spPr>
          <a:xfrm flipV="1">
            <a:off x="11323078" y="549764"/>
            <a:ext cx="4069322" cy="2173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2" name="TextBox 42"/>
          <p:cNvSpPr txBox="1"/>
          <p:nvPr/>
        </p:nvSpPr>
        <p:spPr>
          <a:xfrm>
            <a:off x="2512093" y="3475288"/>
            <a:ext cx="14123399" cy="60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31"/>
              </a:lnSpc>
              <a:spcBef>
                <a:spcPct val="0"/>
              </a:spcBef>
            </a:pPr>
            <a:r>
              <a:rPr lang="en-US" sz="3808" b="1" dirty="0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TITULO </a:t>
            </a:r>
            <a:r>
              <a:rPr lang="en-US" sz="3808" b="1" dirty="0" err="1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TITULO</a:t>
            </a:r>
            <a:r>
              <a:rPr lang="en-US" sz="3808" b="1" dirty="0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 </a:t>
            </a:r>
            <a:r>
              <a:rPr lang="en-US" sz="3808" b="1" dirty="0" err="1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TITULO</a:t>
            </a:r>
            <a:r>
              <a:rPr lang="en-US" sz="3808" b="1" dirty="0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 </a:t>
            </a:r>
            <a:r>
              <a:rPr lang="en-US" sz="3808" b="1" dirty="0" err="1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TITULO</a:t>
            </a:r>
            <a:r>
              <a:rPr lang="en-US" sz="3808" b="1" dirty="0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 </a:t>
            </a:r>
            <a:r>
              <a:rPr lang="en-US" sz="3808" b="1" dirty="0" err="1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TITULO</a:t>
            </a:r>
            <a:r>
              <a:rPr lang="en-US" sz="3808" b="1" dirty="0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 TITULO </a:t>
            </a:r>
            <a:r>
              <a:rPr lang="en-US" sz="3808" b="1" dirty="0" err="1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TITULO</a:t>
            </a:r>
            <a:r>
              <a:rPr lang="en-US" sz="3808" b="1" dirty="0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 </a:t>
            </a:r>
            <a:r>
              <a:rPr lang="en-US" sz="3808" b="1" dirty="0" err="1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TITULO</a:t>
            </a:r>
            <a:r>
              <a:rPr lang="en-US" sz="3808" b="1" dirty="0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 </a:t>
            </a:r>
            <a:r>
              <a:rPr lang="en-US" sz="3808" b="1" dirty="0" err="1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TITULO</a:t>
            </a:r>
            <a:r>
              <a:rPr lang="en-US" sz="3808" b="1" dirty="0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 </a:t>
            </a:r>
            <a:r>
              <a:rPr lang="en-US" sz="3808" b="1" dirty="0" err="1">
                <a:solidFill>
                  <a:srgbClr val="009FE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TITULO</a:t>
            </a:r>
            <a:endParaRPr lang="en-US" sz="3808" b="1" dirty="0">
              <a:solidFill>
                <a:srgbClr val="009FE3"/>
              </a:solidFill>
              <a:latin typeface="Barlow Condensed Bold"/>
              <a:ea typeface="Barlow Condensed Bold"/>
              <a:cs typeface="Barlow Condensed Bold"/>
              <a:sym typeface="Barlow Condensed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614686" y="6474186"/>
            <a:ext cx="14123399" cy="1961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31"/>
              </a:lnSpc>
            </a:pPr>
            <a:r>
              <a:rPr lang="en-US" sz="3808" u="sng" dirty="0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Autor</a:t>
            </a:r>
            <a:r>
              <a:rPr lang="en-US" sz="3808" dirty="0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3808" baseline="30000" dirty="0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*</a:t>
            </a:r>
            <a:r>
              <a:rPr lang="en-US" sz="3808" dirty="0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, Co-Autor1 **</a:t>
            </a:r>
          </a:p>
          <a:p>
            <a:pPr algn="just">
              <a:lnSpc>
                <a:spcPts val="5331"/>
              </a:lnSpc>
            </a:pPr>
            <a:r>
              <a:rPr lang="en-US" sz="3600" dirty="0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*</a:t>
            </a:r>
            <a:r>
              <a:rPr lang="en-US" sz="3200" i="1" dirty="0" err="1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Entidad</a:t>
            </a:r>
            <a:r>
              <a:rPr lang="en-US" sz="3200" i="1" dirty="0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 1</a:t>
            </a:r>
          </a:p>
          <a:p>
            <a:pPr algn="just">
              <a:lnSpc>
                <a:spcPts val="5331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**</a:t>
            </a:r>
            <a:r>
              <a:rPr lang="en-US" sz="3200" i="1" dirty="0" err="1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Entidad</a:t>
            </a:r>
            <a:r>
              <a:rPr lang="en-US" sz="3200" i="1" dirty="0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 2</a:t>
            </a:r>
            <a:endParaRPr lang="en-US" sz="3600" i="1" baseline="30000" dirty="0">
              <a:solidFill>
                <a:srgbClr val="000000"/>
              </a:solidFill>
              <a:latin typeface="Barlow Condensed Medium" panose="020B060402020202020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C8B479-91E8-4FB1-86CB-37904FC2DFBF}"/>
              </a:ext>
            </a:extLst>
          </p:cNvPr>
          <p:cNvSpPr txBox="1"/>
          <p:nvPr/>
        </p:nvSpPr>
        <p:spPr>
          <a:xfrm>
            <a:off x="0" y="9678584"/>
            <a:ext cx="18288000" cy="608416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1"/>
              </a:lnSpc>
            </a:pPr>
            <a:r>
              <a:rPr lang="en-US" sz="3808" i="1" dirty="0">
                <a:solidFill>
                  <a:srgbClr val="000000"/>
                </a:solidFill>
                <a:latin typeface="Barlow Condensed Medium" panose="020B0604020202020204" charset="0"/>
                <a:ea typeface="Barlow Condensed"/>
                <a:cs typeface="Barlow Condensed"/>
                <a:sym typeface="Barlow Condensed"/>
              </a:rPr>
              <a:t>PUEDES INTRODUCIR AQUÍ EL LOGO DE TU ENTIDAD Y/O PROYECTO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517" y="288659"/>
            <a:ext cx="17384966" cy="740041"/>
            <a:chOff x="0" y="0"/>
            <a:chExt cx="23179954" cy="986721"/>
          </a:xfrm>
        </p:grpSpPr>
        <p:sp>
          <p:nvSpPr>
            <p:cNvPr id="3" name="Freeform 3"/>
            <p:cNvSpPr/>
            <p:nvPr/>
          </p:nvSpPr>
          <p:spPr>
            <a:xfrm>
              <a:off x="21483900" y="63588"/>
              <a:ext cx="1696054" cy="898969"/>
            </a:xfrm>
            <a:custGeom>
              <a:avLst/>
              <a:gdLst/>
              <a:ahLst/>
              <a:cxnLst/>
              <a:rect l="l" t="t" r="r" b="b"/>
              <a:pathLst>
                <a:path w="1696054" h="898969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216" t="-9978" r="-8541" b="-9356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72837" y="49945"/>
              <a:ext cx="3092750" cy="926255"/>
            </a:xfrm>
            <a:custGeom>
              <a:avLst/>
              <a:gdLst/>
              <a:ahLst/>
              <a:cxnLst/>
              <a:rect l="l" t="t" r="r" b="b"/>
              <a:pathLst>
                <a:path w="3092750" h="926255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0340" t="-17935" r="-9125" b="-15029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6788778" y="49945"/>
              <a:ext cx="3883900" cy="926255"/>
            </a:xfrm>
            <a:custGeom>
              <a:avLst/>
              <a:gdLst/>
              <a:ahLst/>
              <a:cxnLst/>
              <a:rect l="l" t="t" r="r" b="b"/>
              <a:pathLst>
                <a:path w="3883900" h="926255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476809" y="39423"/>
              <a:ext cx="2150960" cy="947298"/>
            </a:xfrm>
            <a:custGeom>
              <a:avLst/>
              <a:gdLst/>
              <a:ahLst/>
              <a:cxnLst/>
              <a:rect l="l" t="t" r="r" b="b"/>
              <a:pathLst>
                <a:path w="2150960" h="947298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596" r="-12528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627769" y="83257"/>
              <a:ext cx="2349787" cy="859630"/>
            </a:xfrm>
            <a:custGeom>
              <a:avLst/>
              <a:gdLst/>
              <a:ahLst/>
              <a:cxnLst/>
              <a:rect l="l" t="t" r="r" b="b"/>
              <a:pathLst>
                <a:path w="2349787" h="859630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6761616" cy="964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4th IWA-YWP SPAIN NATIONAL CONFERENCE</a:t>
              </a:r>
            </a:p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2024 BILBAO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0129635"/>
            <a:ext cx="18288000" cy="157365"/>
            <a:chOff x="0" y="0"/>
            <a:chExt cx="8126035" cy="699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57365"/>
            <a:chOff x="0" y="0"/>
            <a:chExt cx="8126035" cy="699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0A40E4-B5C4-4F69-BF29-763C46015E86}"/>
              </a:ext>
            </a:extLst>
          </p:cNvPr>
          <p:cNvSpPr/>
          <p:nvPr/>
        </p:nvSpPr>
        <p:spPr>
          <a:xfrm>
            <a:off x="0" y="157365"/>
            <a:ext cx="18288000" cy="990600"/>
          </a:xfrm>
          <a:prstGeom prst="rect">
            <a:avLst/>
          </a:prstGeom>
          <a:solidFill>
            <a:srgbClr val="DCE6F2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476130D-25DD-44DC-B7EC-99FE716BF3E5}"/>
              </a:ext>
            </a:extLst>
          </p:cNvPr>
          <p:cNvSpPr txBox="1">
            <a:spLocks/>
          </p:cNvSpPr>
          <p:nvPr/>
        </p:nvSpPr>
        <p:spPr>
          <a:xfrm>
            <a:off x="953504" y="2255769"/>
            <a:ext cx="10515600" cy="88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8E01"/>
                </a:solidFill>
                <a:latin typeface="Barlow Condensed Medium" panose="00000606000000000000" pitchFamily="2" charset="0"/>
              </a:rPr>
              <a:t>Colores de referencia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FD35F8F-7858-4F3F-92AC-E73FC4FB1EFA}"/>
              </a:ext>
            </a:extLst>
          </p:cNvPr>
          <p:cNvGrpSpPr/>
          <p:nvPr/>
        </p:nvGrpSpPr>
        <p:grpSpPr>
          <a:xfrm>
            <a:off x="1017227" y="3275946"/>
            <a:ext cx="1314747" cy="4280659"/>
            <a:chOff x="3143936" y="1536530"/>
            <a:chExt cx="1314747" cy="4280659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FF7792B-2083-4CAC-93B0-0884ED751137}"/>
                </a:ext>
              </a:extLst>
            </p:cNvPr>
            <p:cNvSpPr/>
            <p:nvPr/>
          </p:nvSpPr>
          <p:spPr>
            <a:xfrm>
              <a:off x="3143937" y="1536531"/>
              <a:ext cx="537883" cy="537883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FF7FDC85-8170-4C20-85A2-636F36B23BD6}"/>
                </a:ext>
              </a:extLst>
            </p:cNvPr>
            <p:cNvSpPr/>
            <p:nvPr/>
          </p:nvSpPr>
          <p:spPr>
            <a:xfrm>
              <a:off x="3143937" y="2285086"/>
              <a:ext cx="537883" cy="537883"/>
            </a:xfrm>
            <a:prstGeom prst="rect">
              <a:avLst/>
            </a:prstGeom>
            <a:solidFill>
              <a:srgbClr val="83AB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C7367BB4-024F-41E3-ACD4-BF22163B90D5}"/>
                </a:ext>
              </a:extLst>
            </p:cNvPr>
            <p:cNvSpPr/>
            <p:nvPr/>
          </p:nvSpPr>
          <p:spPr>
            <a:xfrm>
              <a:off x="3143937" y="3033641"/>
              <a:ext cx="537883" cy="537883"/>
            </a:xfrm>
            <a:prstGeom prst="rect">
              <a:avLst/>
            </a:prstGeom>
            <a:solidFill>
              <a:srgbClr val="9ECA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F64986D-2D0C-419A-995F-A590A35E0974}"/>
                </a:ext>
              </a:extLst>
            </p:cNvPr>
            <p:cNvSpPr/>
            <p:nvPr/>
          </p:nvSpPr>
          <p:spPr>
            <a:xfrm>
              <a:off x="3143937" y="3782196"/>
              <a:ext cx="537883" cy="537883"/>
            </a:xfrm>
            <a:prstGeom prst="rect">
              <a:avLst/>
            </a:prstGeom>
            <a:solidFill>
              <a:srgbClr val="B7E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026E61D-3133-488E-BBC3-56125A078B3E}"/>
                </a:ext>
              </a:extLst>
            </p:cNvPr>
            <p:cNvSpPr/>
            <p:nvPr/>
          </p:nvSpPr>
          <p:spPr>
            <a:xfrm>
              <a:off x="3920800" y="2285085"/>
              <a:ext cx="537883" cy="537883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E03F685-3C42-4A75-AD45-970C42B6A263}"/>
                </a:ext>
              </a:extLst>
            </p:cNvPr>
            <p:cNvSpPr/>
            <p:nvPr/>
          </p:nvSpPr>
          <p:spPr>
            <a:xfrm>
              <a:off x="3920800" y="3033640"/>
              <a:ext cx="537883" cy="537883"/>
            </a:xfrm>
            <a:prstGeom prst="rect">
              <a:avLst/>
            </a:prstGeom>
            <a:solidFill>
              <a:srgbClr val="FFD7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BADE32-29E9-451C-B8B7-114989DAD073}"/>
                </a:ext>
              </a:extLst>
            </p:cNvPr>
            <p:cNvSpPr/>
            <p:nvPr/>
          </p:nvSpPr>
          <p:spPr>
            <a:xfrm>
              <a:off x="3920800" y="3782195"/>
              <a:ext cx="537883" cy="537883"/>
            </a:xfrm>
            <a:prstGeom prst="rect">
              <a:avLst/>
            </a:prstGeom>
            <a:solidFill>
              <a:srgbClr val="FFEC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5CEE318F-4A14-4345-8135-8A353FCD4AE9}"/>
                </a:ext>
              </a:extLst>
            </p:cNvPr>
            <p:cNvSpPr/>
            <p:nvPr/>
          </p:nvSpPr>
          <p:spPr>
            <a:xfrm>
              <a:off x="3920800" y="1536530"/>
              <a:ext cx="537883" cy="537883"/>
            </a:xfrm>
            <a:prstGeom prst="rect">
              <a:avLst/>
            </a:prstGeom>
            <a:solidFill>
              <a:srgbClr val="FF8E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A8FA96DC-8DEC-44F0-B3EC-B9A5BDF535BE}"/>
                </a:ext>
              </a:extLst>
            </p:cNvPr>
            <p:cNvSpPr/>
            <p:nvPr/>
          </p:nvSpPr>
          <p:spPr>
            <a:xfrm>
              <a:off x="3143936" y="5279306"/>
              <a:ext cx="537883" cy="537883"/>
            </a:xfrm>
            <a:prstGeom prst="rect">
              <a:avLst/>
            </a:prstGeom>
            <a:solidFill>
              <a:srgbClr val="043B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D2D558BC-584C-4A76-A2C7-1E51CCBF79AE}"/>
                </a:ext>
              </a:extLst>
            </p:cNvPr>
            <p:cNvSpPr/>
            <p:nvPr/>
          </p:nvSpPr>
          <p:spPr>
            <a:xfrm>
              <a:off x="3143937" y="4530751"/>
              <a:ext cx="537883" cy="537883"/>
            </a:xfrm>
            <a:prstGeom prst="rect">
              <a:avLst/>
            </a:prstGeom>
            <a:solidFill>
              <a:srgbClr val="7890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EB8CA96-B46B-4B97-980A-49C5BD872401}"/>
              </a:ext>
            </a:extLst>
          </p:cNvPr>
          <p:cNvGrpSpPr/>
          <p:nvPr/>
        </p:nvGrpSpPr>
        <p:grpSpPr>
          <a:xfrm>
            <a:off x="3541285" y="3323629"/>
            <a:ext cx="4269514" cy="4280659"/>
            <a:chOff x="1172436" y="1690687"/>
            <a:chExt cx="1314747" cy="4280659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0AC785C-5A78-49FB-8204-AAACDE4071B8}"/>
                </a:ext>
              </a:extLst>
            </p:cNvPr>
            <p:cNvSpPr/>
            <p:nvPr/>
          </p:nvSpPr>
          <p:spPr>
            <a:xfrm>
              <a:off x="1172437" y="1690688"/>
              <a:ext cx="537883" cy="537883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#009FE3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DDD1524-1A2B-4BA5-9E2C-880A6EB8397C}"/>
                </a:ext>
              </a:extLst>
            </p:cNvPr>
            <p:cNvSpPr/>
            <p:nvPr/>
          </p:nvSpPr>
          <p:spPr>
            <a:xfrm>
              <a:off x="1172437" y="2439243"/>
              <a:ext cx="537883" cy="537883"/>
            </a:xfrm>
            <a:prstGeom prst="rect">
              <a:avLst/>
            </a:prstGeom>
            <a:solidFill>
              <a:srgbClr val="83AB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#83ABC8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D5B63B66-CAA3-4D08-9685-A92CA148C4DE}"/>
                </a:ext>
              </a:extLst>
            </p:cNvPr>
            <p:cNvSpPr/>
            <p:nvPr/>
          </p:nvSpPr>
          <p:spPr>
            <a:xfrm>
              <a:off x="1172437" y="3187798"/>
              <a:ext cx="537883" cy="537883"/>
            </a:xfrm>
            <a:prstGeom prst="rect">
              <a:avLst/>
            </a:prstGeom>
            <a:solidFill>
              <a:srgbClr val="9ECA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#9ECAEB</a:t>
              </a: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1401A55B-3415-46C6-9AD3-C25E6D4A6B76}"/>
                </a:ext>
              </a:extLst>
            </p:cNvPr>
            <p:cNvSpPr/>
            <p:nvPr/>
          </p:nvSpPr>
          <p:spPr>
            <a:xfrm>
              <a:off x="1172437" y="3936353"/>
              <a:ext cx="537883" cy="537883"/>
            </a:xfrm>
            <a:prstGeom prst="rect">
              <a:avLst/>
            </a:prstGeom>
            <a:solidFill>
              <a:srgbClr val="B7E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#B7E0FF</a:t>
              </a: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BD0EDE0F-DF6B-46DF-A2F6-9C299657149D}"/>
                </a:ext>
              </a:extLst>
            </p:cNvPr>
            <p:cNvSpPr/>
            <p:nvPr/>
          </p:nvSpPr>
          <p:spPr>
            <a:xfrm>
              <a:off x="1949300" y="2439242"/>
              <a:ext cx="537883" cy="537883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#FFBD59</a:t>
              </a: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09572926-F5F7-44D0-8A54-090C01FBCB1F}"/>
                </a:ext>
              </a:extLst>
            </p:cNvPr>
            <p:cNvSpPr/>
            <p:nvPr/>
          </p:nvSpPr>
          <p:spPr>
            <a:xfrm>
              <a:off x="1949300" y="3187797"/>
              <a:ext cx="537883" cy="537883"/>
            </a:xfrm>
            <a:prstGeom prst="rect">
              <a:avLst/>
            </a:prstGeom>
            <a:solidFill>
              <a:srgbClr val="FFD7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#FFD75F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F27B3E5B-8442-4C33-868C-46427B4D5E7A}"/>
                </a:ext>
              </a:extLst>
            </p:cNvPr>
            <p:cNvSpPr/>
            <p:nvPr/>
          </p:nvSpPr>
          <p:spPr>
            <a:xfrm>
              <a:off x="1949300" y="3936352"/>
              <a:ext cx="537883" cy="537883"/>
            </a:xfrm>
            <a:prstGeom prst="rect">
              <a:avLst/>
            </a:prstGeom>
            <a:solidFill>
              <a:srgbClr val="FFEC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#FFECB1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7B0D5E86-3F9F-4992-AE71-E1EF13A3D630}"/>
                </a:ext>
              </a:extLst>
            </p:cNvPr>
            <p:cNvSpPr/>
            <p:nvPr/>
          </p:nvSpPr>
          <p:spPr>
            <a:xfrm>
              <a:off x="1949300" y="1690687"/>
              <a:ext cx="537883" cy="537883"/>
            </a:xfrm>
            <a:prstGeom prst="rect">
              <a:avLst/>
            </a:prstGeom>
            <a:solidFill>
              <a:srgbClr val="FF8E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#FF8E01</a:t>
              </a: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12848E39-070D-4235-8A76-3C2D308DAA1F}"/>
                </a:ext>
              </a:extLst>
            </p:cNvPr>
            <p:cNvSpPr/>
            <p:nvPr/>
          </p:nvSpPr>
          <p:spPr>
            <a:xfrm>
              <a:off x="1172436" y="5433463"/>
              <a:ext cx="537883" cy="537883"/>
            </a:xfrm>
            <a:prstGeom prst="rect">
              <a:avLst/>
            </a:prstGeom>
            <a:solidFill>
              <a:srgbClr val="043B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#043B76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22955AEF-C4E0-4B53-BD39-0C464952400D}"/>
                </a:ext>
              </a:extLst>
            </p:cNvPr>
            <p:cNvSpPr/>
            <p:nvPr/>
          </p:nvSpPr>
          <p:spPr>
            <a:xfrm>
              <a:off x="1172437" y="4684908"/>
              <a:ext cx="537883" cy="537883"/>
            </a:xfrm>
            <a:prstGeom prst="rect">
              <a:avLst/>
            </a:prstGeom>
            <a:solidFill>
              <a:srgbClr val="7890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#78909C</a:t>
              </a:r>
            </a:p>
          </p:txBody>
        </p:sp>
      </p:grpSp>
      <p:sp>
        <p:nvSpPr>
          <p:cNvPr id="40" name="Título 1">
            <a:extLst>
              <a:ext uri="{FF2B5EF4-FFF2-40B4-BE49-F238E27FC236}">
                <a16:creationId xmlns:a16="http://schemas.microsoft.com/office/drawing/2014/main" id="{0A6FAC72-086B-4F2B-A537-FCB05447E5F2}"/>
              </a:ext>
            </a:extLst>
          </p:cNvPr>
          <p:cNvSpPr txBox="1">
            <a:spLocks/>
          </p:cNvSpPr>
          <p:nvPr/>
        </p:nvSpPr>
        <p:spPr>
          <a:xfrm>
            <a:off x="9946599" y="2346400"/>
            <a:ext cx="10515600" cy="88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8E01"/>
                </a:solidFill>
                <a:latin typeface="Barlow Condensed Medium" panose="00000606000000000000" pitchFamily="2" charset="0"/>
              </a:rPr>
              <a:t>Fuentes de referencia</a:t>
            </a:r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218E72B8-EEB9-41BF-B08A-45E6E02277F1}"/>
              </a:ext>
            </a:extLst>
          </p:cNvPr>
          <p:cNvSpPr txBox="1">
            <a:spLocks/>
          </p:cNvSpPr>
          <p:nvPr/>
        </p:nvSpPr>
        <p:spPr>
          <a:xfrm>
            <a:off x="9946599" y="3761551"/>
            <a:ext cx="6009427" cy="4351338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>
                <a:latin typeface="Barlow Condensed Light" panose="00000406000000000000"/>
              </a:rPr>
              <a:t>Barlow Condensed Light</a:t>
            </a:r>
          </a:p>
          <a:p>
            <a:r>
              <a:rPr lang="es-ES" sz="4000" dirty="0">
                <a:latin typeface="Barlow Condensed Medium" panose="00000606000000000000" pitchFamily="2" charset="0"/>
              </a:rPr>
              <a:t>Barlow Condensed Medium</a:t>
            </a:r>
          </a:p>
          <a:p>
            <a:r>
              <a:rPr lang="es-ES" sz="4000" dirty="0">
                <a:latin typeface="Barlow Condensed SemiBold" panose="00000706000000000000" pitchFamily="2" charset="0"/>
              </a:rPr>
              <a:t>Barlow Condensed </a:t>
            </a:r>
            <a:r>
              <a:rPr lang="es-ES" sz="4000" dirty="0" err="1">
                <a:latin typeface="Barlow Condensed SemiBold" panose="00000706000000000000" pitchFamily="2" charset="0"/>
              </a:rPr>
              <a:t>SemiBold</a:t>
            </a:r>
            <a:endParaRPr lang="es-ES" sz="4000" dirty="0">
              <a:latin typeface="Barlow Condensed SemiBold" panose="00000706000000000000" pitchFamily="2" charset="0"/>
            </a:endParaRPr>
          </a:p>
          <a:p>
            <a:r>
              <a:rPr lang="es-ES" sz="4000" dirty="0">
                <a:latin typeface="Barlow Condensed ExtraBold" panose="00000906000000000000" pitchFamily="2" charset="0"/>
              </a:rPr>
              <a:t>Barlow Condensed </a:t>
            </a:r>
            <a:r>
              <a:rPr lang="es-ES" sz="4000" dirty="0" err="1">
                <a:latin typeface="Barlow Condensed ExtraBold" panose="00000906000000000000" pitchFamily="2" charset="0"/>
              </a:rPr>
              <a:t>ExtraBold</a:t>
            </a:r>
            <a:endParaRPr lang="es-ES" sz="4000" dirty="0">
              <a:latin typeface="Barlow Condensed ExtraBold" panose="00000906000000000000" pitchFamily="2" charset="0"/>
            </a:endParaRPr>
          </a:p>
          <a:p>
            <a:r>
              <a:rPr lang="es-ES" sz="4000" dirty="0">
                <a:latin typeface="Barlow Condensed Black" panose="00000A06000000000000" pitchFamily="2" charset="0"/>
              </a:rPr>
              <a:t>Barlow Condensed Black</a:t>
            </a:r>
          </a:p>
          <a:p>
            <a:endParaRPr lang="es-ES" sz="4000" dirty="0"/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EF776B0C-8354-4DE6-BB88-F9AF778A7B87}"/>
              </a:ext>
            </a:extLst>
          </p:cNvPr>
          <p:cNvSpPr txBox="1">
            <a:spLocks/>
          </p:cNvSpPr>
          <p:nvPr/>
        </p:nvSpPr>
        <p:spPr>
          <a:xfrm>
            <a:off x="609600" y="1348745"/>
            <a:ext cx="10515600" cy="88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9FE3"/>
                </a:solidFill>
                <a:latin typeface="Barlow Condensed Medium" panose="00000606000000000000" pitchFamily="2" charset="0"/>
              </a:rPr>
              <a:t>INSTRUCCIONES</a:t>
            </a:r>
          </a:p>
        </p:txBody>
      </p:sp>
      <p:sp>
        <p:nvSpPr>
          <p:cNvPr id="44" name="Marcador de número de diapositiva 43">
            <a:extLst>
              <a:ext uri="{FF2B5EF4-FFF2-40B4-BE49-F238E27FC236}">
                <a16:creationId xmlns:a16="http://schemas.microsoft.com/office/drawing/2014/main" id="{3BDB6652-8134-48E7-BEA9-5E7CCF64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02883" y="947407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000" smtClean="0"/>
              <a:pPr/>
              <a:t>2</a:t>
            </a:fld>
            <a:endParaRPr lang="en-US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517" y="288659"/>
            <a:ext cx="17384966" cy="740041"/>
            <a:chOff x="0" y="0"/>
            <a:chExt cx="23179954" cy="986721"/>
          </a:xfrm>
        </p:grpSpPr>
        <p:sp>
          <p:nvSpPr>
            <p:cNvPr id="3" name="Freeform 3"/>
            <p:cNvSpPr/>
            <p:nvPr/>
          </p:nvSpPr>
          <p:spPr>
            <a:xfrm>
              <a:off x="21483900" y="63588"/>
              <a:ext cx="1696054" cy="898969"/>
            </a:xfrm>
            <a:custGeom>
              <a:avLst/>
              <a:gdLst/>
              <a:ahLst/>
              <a:cxnLst/>
              <a:rect l="l" t="t" r="r" b="b"/>
              <a:pathLst>
                <a:path w="1696054" h="898969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216" t="-9978" r="-8541" b="-9356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72837" y="49945"/>
              <a:ext cx="3092750" cy="926255"/>
            </a:xfrm>
            <a:custGeom>
              <a:avLst/>
              <a:gdLst/>
              <a:ahLst/>
              <a:cxnLst/>
              <a:rect l="l" t="t" r="r" b="b"/>
              <a:pathLst>
                <a:path w="3092750" h="926255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0340" t="-17935" r="-9125" b="-15029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6788778" y="49945"/>
              <a:ext cx="3883900" cy="926255"/>
            </a:xfrm>
            <a:custGeom>
              <a:avLst/>
              <a:gdLst/>
              <a:ahLst/>
              <a:cxnLst/>
              <a:rect l="l" t="t" r="r" b="b"/>
              <a:pathLst>
                <a:path w="3883900" h="926255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476809" y="39423"/>
              <a:ext cx="2150960" cy="947298"/>
            </a:xfrm>
            <a:custGeom>
              <a:avLst/>
              <a:gdLst/>
              <a:ahLst/>
              <a:cxnLst/>
              <a:rect l="l" t="t" r="r" b="b"/>
              <a:pathLst>
                <a:path w="2150960" h="947298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596" r="-12528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627769" y="83257"/>
              <a:ext cx="2349787" cy="859630"/>
            </a:xfrm>
            <a:custGeom>
              <a:avLst/>
              <a:gdLst/>
              <a:ahLst/>
              <a:cxnLst/>
              <a:rect l="l" t="t" r="r" b="b"/>
              <a:pathLst>
                <a:path w="2349787" h="859630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6761616" cy="964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4th IWA-YWP SPAIN NATIONAL CONFERENCE</a:t>
              </a:r>
            </a:p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2024 BILBAO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0129635"/>
            <a:ext cx="18288000" cy="157365"/>
            <a:chOff x="0" y="0"/>
            <a:chExt cx="8126035" cy="699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57365"/>
            <a:chOff x="0" y="0"/>
            <a:chExt cx="8126035" cy="699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0A40E4-B5C4-4F69-BF29-763C46015E86}"/>
              </a:ext>
            </a:extLst>
          </p:cNvPr>
          <p:cNvSpPr/>
          <p:nvPr/>
        </p:nvSpPr>
        <p:spPr>
          <a:xfrm>
            <a:off x="0" y="157365"/>
            <a:ext cx="18288000" cy="990600"/>
          </a:xfrm>
          <a:prstGeom prst="rect">
            <a:avLst/>
          </a:prstGeom>
          <a:solidFill>
            <a:srgbClr val="DCE6F2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476130D-25DD-44DC-B7EC-99FE716BF3E5}"/>
              </a:ext>
            </a:extLst>
          </p:cNvPr>
          <p:cNvSpPr txBox="1">
            <a:spLocks/>
          </p:cNvSpPr>
          <p:nvPr/>
        </p:nvSpPr>
        <p:spPr>
          <a:xfrm>
            <a:off x="1187912" y="1749207"/>
            <a:ext cx="10515600" cy="88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9FE3"/>
                </a:solidFill>
                <a:latin typeface="Barlow Condensed Medium" panose="00000606000000000000" pitchFamily="2" charset="0"/>
              </a:rPr>
              <a:t>EJEMPLO DE ÍNDICE DE CONTENIDOS</a:t>
            </a: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F3861ED6-CC70-48D1-ACA9-15B0035E87D6}"/>
              </a:ext>
            </a:extLst>
          </p:cNvPr>
          <p:cNvSpPr txBox="1">
            <a:spLocks/>
          </p:cNvSpPr>
          <p:nvPr/>
        </p:nvSpPr>
        <p:spPr>
          <a:xfrm>
            <a:off x="1187912" y="2453361"/>
            <a:ext cx="15912175" cy="433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5400" dirty="0">
                <a:latin typeface="Barlow Condensed Medium" panose="00000606000000000000" pitchFamily="2" charset="0"/>
              </a:rPr>
              <a:t>Introducción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5400" dirty="0">
                <a:latin typeface="Barlow Condensed Medium" panose="00000606000000000000" pitchFamily="2" charset="0"/>
              </a:rPr>
              <a:t>Objetivos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5400" dirty="0">
                <a:latin typeface="Barlow Condensed Medium" panose="00000606000000000000" pitchFamily="2" charset="0"/>
              </a:rPr>
              <a:t>Materiales y métodos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5400" dirty="0">
                <a:latin typeface="Barlow Condensed Medium" panose="00000606000000000000" pitchFamily="2" charset="0"/>
              </a:rPr>
              <a:t>Resultados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5400" dirty="0">
                <a:latin typeface="Barlow Condensed Medium" panose="00000606000000000000" pitchFamily="2" charset="0"/>
              </a:rPr>
              <a:t>Conclusiones o </a:t>
            </a:r>
            <a:r>
              <a:rPr lang="es-ES" sz="5400" dirty="0" err="1">
                <a:latin typeface="Barlow Condensed Medium" panose="00000606000000000000" pitchFamily="2" charset="0"/>
              </a:rPr>
              <a:t>take</a:t>
            </a:r>
            <a:r>
              <a:rPr lang="es-ES" sz="5400" dirty="0">
                <a:latin typeface="Barlow Condensed Medium" panose="00000606000000000000" pitchFamily="2" charset="0"/>
              </a:rPr>
              <a:t>-home </a:t>
            </a:r>
            <a:r>
              <a:rPr lang="es-ES" sz="5400" dirty="0" err="1">
                <a:latin typeface="Barlow Condensed Medium" panose="00000606000000000000" pitchFamily="2" charset="0"/>
              </a:rPr>
              <a:t>messages</a:t>
            </a:r>
            <a:endParaRPr lang="es-ES" sz="5400" dirty="0">
              <a:latin typeface="Barlow Condensed Medium" panose="00000606000000000000" pitchFamily="2" charset="0"/>
            </a:endParaRPr>
          </a:p>
        </p:txBody>
      </p:sp>
      <p:cxnSp>
        <p:nvCxnSpPr>
          <p:cNvPr id="44" name="Conector: curvado 43">
            <a:extLst>
              <a:ext uri="{FF2B5EF4-FFF2-40B4-BE49-F238E27FC236}">
                <a16:creationId xmlns:a16="http://schemas.microsoft.com/office/drawing/2014/main" id="{5B4E0FE5-9ADC-483B-8656-0A4E0F425E91}"/>
              </a:ext>
            </a:extLst>
          </p:cNvPr>
          <p:cNvCxnSpPr>
            <a:cxnSpLocks/>
          </p:cNvCxnSpPr>
          <p:nvPr/>
        </p:nvCxnSpPr>
        <p:spPr>
          <a:xfrm>
            <a:off x="14499563" y="7674882"/>
            <a:ext cx="2264437" cy="1735818"/>
          </a:xfrm>
          <a:prstGeom prst="curvedConnector3">
            <a:avLst/>
          </a:prstGeom>
          <a:ln>
            <a:solidFill>
              <a:srgbClr val="FF8E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ítulo 1">
            <a:extLst>
              <a:ext uri="{FF2B5EF4-FFF2-40B4-BE49-F238E27FC236}">
                <a16:creationId xmlns:a16="http://schemas.microsoft.com/office/drawing/2014/main" id="{724C3A42-D659-4CDF-B9E7-B40581F78831}"/>
              </a:ext>
            </a:extLst>
          </p:cNvPr>
          <p:cNvSpPr txBox="1">
            <a:spLocks/>
          </p:cNvSpPr>
          <p:nvPr/>
        </p:nvSpPr>
        <p:spPr>
          <a:xfrm>
            <a:off x="11644700" y="6956394"/>
            <a:ext cx="6172200" cy="88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8E01"/>
                </a:solidFill>
                <a:latin typeface="Barlow Condensed Medium" panose="00000606000000000000" pitchFamily="2" charset="0"/>
              </a:rPr>
              <a:t>INTRODUCIR NÚMERO DE PÁGINA</a:t>
            </a:r>
          </a:p>
        </p:txBody>
      </p:sp>
      <p:sp>
        <p:nvSpPr>
          <p:cNvPr id="48" name="Marcador de número de diapositiva 47">
            <a:extLst>
              <a:ext uri="{FF2B5EF4-FFF2-40B4-BE49-F238E27FC236}">
                <a16:creationId xmlns:a16="http://schemas.microsoft.com/office/drawing/2014/main" id="{87974528-C078-4449-879E-EE0BAD5A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02883" y="960568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000" smtClean="0"/>
              <a:pPr/>
              <a:t>3</a:t>
            </a:fld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6509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517" y="288659"/>
            <a:ext cx="17384966" cy="740041"/>
            <a:chOff x="0" y="0"/>
            <a:chExt cx="23179954" cy="986721"/>
          </a:xfrm>
        </p:grpSpPr>
        <p:sp>
          <p:nvSpPr>
            <p:cNvPr id="3" name="Freeform 3"/>
            <p:cNvSpPr/>
            <p:nvPr/>
          </p:nvSpPr>
          <p:spPr>
            <a:xfrm>
              <a:off x="21483900" y="63588"/>
              <a:ext cx="1696054" cy="898969"/>
            </a:xfrm>
            <a:custGeom>
              <a:avLst/>
              <a:gdLst/>
              <a:ahLst/>
              <a:cxnLst/>
              <a:rect l="l" t="t" r="r" b="b"/>
              <a:pathLst>
                <a:path w="1696054" h="898969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216" t="-9978" r="-8541" b="-9356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72837" y="49945"/>
              <a:ext cx="3092750" cy="926255"/>
            </a:xfrm>
            <a:custGeom>
              <a:avLst/>
              <a:gdLst/>
              <a:ahLst/>
              <a:cxnLst/>
              <a:rect l="l" t="t" r="r" b="b"/>
              <a:pathLst>
                <a:path w="3092750" h="926255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0340" t="-17935" r="-9125" b="-15029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6788778" y="49945"/>
              <a:ext cx="3883900" cy="926255"/>
            </a:xfrm>
            <a:custGeom>
              <a:avLst/>
              <a:gdLst/>
              <a:ahLst/>
              <a:cxnLst/>
              <a:rect l="l" t="t" r="r" b="b"/>
              <a:pathLst>
                <a:path w="3883900" h="926255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476809" y="39423"/>
              <a:ext cx="2150960" cy="947298"/>
            </a:xfrm>
            <a:custGeom>
              <a:avLst/>
              <a:gdLst/>
              <a:ahLst/>
              <a:cxnLst/>
              <a:rect l="l" t="t" r="r" b="b"/>
              <a:pathLst>
                <a:path w="2150960" h="947298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596" r="-12528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627769" y="83257"/>
              <a:ext cx="2349787" cy="859630"/>
            </a:xfrm>
            <a:custGeom>
              <a:avLst/>
              <a:gdLst/>
              <a:ahLst/>
              <a:cxnLst/>
              <a:rect l="l" t="t" r="r" b="b"/>
              <a:pathLst>
                <a:path w="2349787" h="859630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6761616" cy="964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4th IWA-YWP SPAIN NATIONAL CONFERENCE</a:t>
              </a:r>
            </a:p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2024 BILBAO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0129635"/>
            <a:ext cx="18288000" cy="157365"/>
            <a:chOff x="0" y="0"/>
            <a:chExt cx="8126035" cy="699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57365"/>
            <a:chOff x="0" y="0"/>
            <a:chExt cx="8126035" cy="699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0A40E4-B5C4-4F69-BF29-763C46015E86}"/>
              </a:ext>
            </a:extLst>
          </p:cNvPr>
          <p:cNvSpPr/>
          <p:nvPr/>
        </p:nvSpPr>
        <p:spPr>
          <a:xfrm>
            <a:off x="0" y="157365"/>
            <a:ext cx="18288000" cy="990600"/>
          </a:xfrm>
          <a:prstGeom prst="rect">
            <a:avLst/>
          </a:prstGeom>
          <a:solidFill>
            <a:srgbClr val="DCE6F2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476130D-25DD-44DC-B7EC-99FE716BF3E5}"/>
              </a:ext>
            </a:extLst>
          </p:cNvPr>
          <p:cNvSpPr txBox="1">
            <a:spLocks/>
          </p:cNvSpPr>
          <p:nvPr/>
        </p:nvSpPr>
        <p:spPr>
          <a:xfrm>
            <a:off x="1187912" y="1749207"/>
            <a:ext cx="10515600" cy="88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9FE3"/>
                </a:solidFill>
                <a:latin typeface="Barlow Condensed Medium" panose="00000606000000000000" pitchFamily="2" charset="0"/>
              </a:rPr>
              <a:t>RECOMENDACIONES GENERALES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723AEF1E-34BF-4A6A-A9F8-EE87DE4A13E4}"/>
              </a:ext>
            </a:extLst>
          </p:cNvPr>
          <p:cNvSpPr txBox="1">
            <a:spLocks/>
          </p:cNvSpPr>
          <p:nvPr/>
        </p:nvSpPr>
        <p:spPr>
          <a:xfrm>
            <a:off x="1187912" y="2967831"/>
            <a:ext cx="15728488" cy="4351338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>
                <a:latin typeface="Barlow Condensed Light" panose="00000406000000000000"/>
              </a:rPr>
              <a:t> Use los colores de referencia con suficiente contraste y con moderación</a:t>
            </a:r>
          </a:p>
          <a:p>
            <a:r>
              <a:rPr lang="es-ES" sz="4000" dirty="0">
                <a:latin typeface="Barlow Condensed Light" panose="00000406000000000000"/>
              </a:rPr>
              <a:t> </a:t>
            </a:r>
            <a:r>
              <a:rPr lang="es-ES" sz="4000">
                <a:latin typeface="Barlow Condensed Light" panose="00000406000000000000"/>
              </a:rPr>
              <a:t>No abuse </a:t>
            </a:r>
            <a:r>
              <a:rPr lang="es-ES" sz="4000" dirty="0">
                <a:latin typeface="Barlow Condensed Light" panose="00000406000000000000"/>
              </a:rPr>
              <a:t>del texto</a:t>
            </a:r>
          </a:p>
          <a:p>
            <a:r>
              <a:rPr lang="es-ES" sz="4000" dirty="0">
                <a:latin typeface="Barlow Condensed Light" panose="00000406000000000000"/>
              </a:rPr>
              <a:t> Tenga cuidado con las combinaciones de colores vivos</a:t>
            </a:r>
          </a:p>
          <a:p>
            <a:r>
              <a:rPr lang="es-ES" sz="4000" dirty="0">
                <a:latin typeface="Barlow Condensed Light" panose="00000406000000000000"/>
              </a:rPr>
              <a:t> El texto sobre foto de varios colores no se ve bien</a:t>
            </a:r>
          </a:p>
          <a:p>
            <a:r>
              <a:rPr lang="es-ES" sz="4000" dirty="0">
                <a:latin typeface="Barlow Condensed Light" panose="00000406000000000000"/>
              </a:rPr>
              <a:t> Las figuras deben tener un tamaño adecuado para poder interpretarlas bien</a:t>
            </a:r>
          </a:p>
          <a:p>
            <a:r>
              <a:rPr lang="es-ES" sz="4000" dirty="0">
                <a:latin typeface="Barlow Condensed Light" panose="00000406000000000000"/>
              </a:rPr>
              <a:t> Revise el tamaño de letra de las figuras para que pueda leerse correctamente</a:t>
            </a:r>
          </a:p>
          <a:p>
            <a:pPr marL="0" indent="0">
              <a:buNone/>
            </a:pPr>
            <a:endParaRPr lang="es-ES" sz="4000" dirty="0"/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05EB9107-7481-4D68-BBAB-3892625A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02883" y="957123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000" smtClean="0"/>
              <a:pPr/>
              <a:t>4</a:t>
            </a:fld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0617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517" y="288659"/>
            <a:ext cx="17384966" cy="740041"/>
            <a:chOff x="0" y="0"/>
            <a:chExt cx="23179954" cy="986721"/>
          </a:xfrm>
        </p:grpSpPr>
        <p:sp>
          <p:nvSpPr>
            <p:cNvPr id="3" name="Freeform 3"/>
            <p:cNvSpPr/>
            <p:nvPr/>
          </p:nvSpPr>
          <p:spPr>
            <a:xfrm>
              <a:off x="21483900" y="63588"/>
              <a:ext cx="1696054" cy="898969"/>
            </a:xfrm>
            <a:custGeom>
              <a:avLst/>
              <a:gdLst/>
              <a:ahLst/>
              <a:cxnLst/>
              <a:rect l="l" t="t" r="r" b="b"/>
              <a:pathLst>
                <a:path w="1696054" h="898969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216" t="-9978" r="-8541" b="-9356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72837" y="49945"/>
              <a:ext cx="3092750" cy="926255"/>
            </a:xfrm>
            <a:custGeom>
              <a:avLst/>
              <a:gdLst/>
              <a:ahLst/>
              <a:cxnLst/>
              <a:rect l="l" t="t" r="r" b="b"/>
              <a:pathLst>
                <a:path w="3092750" h="926255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0340" t="-17935" r="-9125" b="-15029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6788778" y="49945"/>
              <a:ext cx="3883900" cy="926255"/>
            </a:xfrm>
            <a:custGeom>
              <a:avLst/>
              <a:gdLst/>
              <a:ahLst/>
              <a:cxnLst/>
              <a:rect l="l" t="t" r="r" b="b"/>
              <a:pathLst>
                <a:path w="3883900" h="926255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476809" y="39423"/>
              <a:ext cx="2150960" cy="947298"/>
            </a:xfrm>
            <a:custGeom>
              <a:avLst/>
              <a:gdLst/>
              <a:ahLst/>
              <a:cxnLst/>
              <a:rect l="l" t="t" r="r" b="b"/>
              <a:pathLst>
                <a:path w="2150960" h="947298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596" r="-12528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627769" y="83257"/>
              <a:ext cx="2349787" cy="859630"/>
            </a:xfrm>
            <a:custGeom>
              <a:avLst/>
              <a:gdLst/>
              <a:ahLst/>
              <a:cxnLst/>
              <a:rect l="l" t="t" r="r" b="b"/>
              <a:pathLst>
                <a:path w="2349787" h="859630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6761616" cy="964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4th IWA-YWP SPAIN NATIONAL CONFERENCE</a:t>
              </a:r>
            </a:p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2024 BILBAO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0129635"/>
            <a:ext cx="18288000" cy="157365"/>
            <a:chOff x="0" y="0"/>
            <a:chExt cx="8126035" cy="699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57365"/>
            <a:chOff x="0" y="0"/>
            <a:chExt cx="8126035" cy="699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0A40E4-B5C4-4F69-BF29-763C46015E86}"/>
              </a:ext>
            </a:extLst>
          </p:cNvPr>
          <p:cNvSpPr/>
          <p:nvPr/>
        </p:nvSpPr>
        <p:spPr>
          <a:xfrm>
            <a:off x="0" y="157365"/>
            <a:ext cx="18288000" cy="990600"/>
          </a:xfrm>
          <a:prstGeom prst="rect">
            <a:avLst/>
          </a:prstGeom>
          <a:solidFill>
            <a:srgbClr val="DCE6F2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476130D-25DD-44DC-B7EC-99FE716BF3E5}"/>
              </a:ext>
            </a:extLst>
          </p:cNvPr>
          <p:cNvSpPr txBox="1">
            <a:spLocks/>
          </p:cNvSpPr>
          <p:nvPr/>
        </p:nvSpPr>
        <p:spPr>
          <a:xfrm>
            <a:off x="1187912" y="1749207"/>
            <a:ext cx="10515600" cy="88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9FE3"/>
                </a:solidFill>
                <a:latin typeface="Barlow Condensed Medium" panose="00000606000000000000" pitchFamily="2" charset="0"/>
              </a:rPr>
              <a:t>RECOMENDACIONES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6290AC47-2D16-4031-8DBB-46CFF8D23539}"/>
              </a:ext>
            </a:extLst>
          </p:cNvPr>
          <p:cNvSpPr txBox="1">
            <a:spLocks/>
          </p:cNvSpPr>
          <p:nvPr/>
        </p:nvSpPr>
        <p:spPr>
          <a:xfrm>
            <a:off x="1187912" y="2718917"/>
            <a:ext cx="15659757" cy="4351338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000" dirty="0">
                <a:latin typeface="Barlow Condensed Light" panose="00000406000000000000"/>
              </a:rPr>
              <a:t>Calcule bien el </a:t>
            </a:r>
            <a:r>
              <a:rPr lang="es-ES" sz="4000" u="sng" dirty="0">
                <a:solidFill>
                  <a:srgbClr val="FF8E01"/>
                </a:solidFill>
                <a:latin typeface="Barlow Condensed Light" panose="00000406000000000000"/>
              </a:rPr>
              <a:t>número</a:t>
            </a:r>
            <a:r>
              <a:rPr lang="es-ES" sz="4000" dirty="0">
                <a:solidFill>
                  <a:srgbClr val="FF8E01"/>
                </a:solidFill>
                <a:latin typeface="Barlow Condensed Light" panose="00000406000000000000"/>
              </a:rPr>
              <a:t> de transparencias:</a:t>
            </a:r>
          </a:p>
          <a:p>
            <a:pPr algn="just"/>
            <a:r>
              <a:rPr lang="es-ES" sz="4000" dirty="0">
                <a:latin typeface="Barlow Condensed Light" panose="00000406000000000000"/>
              </a:rPr>
              <a:t>Si requiere explicación, calcule </a:t>
            </a:r>
            <a:r>
              <a:rPr lang="es-ES" sz="4000" b="1" dirty="0">
                <a:latin typeface="Barlow Condensed Light" panose="00000406000000000000"/>
              </a:rPr>
              <a:t>2</a:t>
            </a:r>
            <a:r>
              <a:rPr lang="es-ES" sz="4000" dirty="0">
                <a:latin typeface="Barlow Condensed Light" panose="00000406000000000000"/>
              </a:rPr>
              <a:t> minutos por transparencia</a:t>
            </a:r>
          </a:p>
          <a:p>
            <a:r>
              <a:rPr lang="es-ES" sz="4000" dirty="0">
                <a:latin typeface="Barlow Condensed Light" panose="00000406000000000000"/>
              </a:rPr>
              <a:t>Incluso las transparencias rápidas toman unos segundos</a:t>
            </a:r>
          </a:p>
          <a:p>
            <a:pPr marL="0" indent="0">
              <a:buNone/>
            </a:pPr>
            <a:endParaRPr lang="es-ES" sz="4000" dirty="0"/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A0A579AD-37E4-4D48-BAD0-FF5B8B02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33363" y="95497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000" smtClean="0"/>
              <a:pPr/>
              <a:t>5</a:t>
            </a:fld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31907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517" y="288659"/>
            <a:ext cx="17384966" cy="740041"/>
            <a:chOff x="0" y="0"/>
            <a:chExt cx="23179954" cy="986721"/>
          </a:xfrm>
        </p:grpSpPr>
        <p:sp>
          <p:nvSpPr>
            <p:cNvPr id="3" name="Freeform 3"/>
            <p:cNvSpPr/>
            <p:nvPr/>
          </p:nvSpPr>
          <p:spPr>
            <a:xfrm>
              <a:off x="21483900" y="63588"/>
              <a:ext cx="1696054" cy="898969"/>
            </a:xfrm>
            <a:custGeom>
              <a:avLst/>
              <a:gdLst/>
              <a:ahLst/>
              <a:cxnLst/>
              <a:rect l="l" t="t" r="r" b="b"/>
              <a:pathLst>
                <a:path w="1696054" h="898969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216" t="-9978" r="-8541" b="-9356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72837" y="49945"/>
              <a:ext cx="3092750" cy="926255"/>
            </a:xfrm>
            <a:custGeom>
              <a:avLst/>
              <a:gdLst/>
              <a:ahLst/>
              <a:cxnLst/>
              <a:rect l="l" t="t" r="r" b="b"/>
              <a:pathLst>
                <a:path w="3092750" h="926255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0340" t="-17935" r="-9125" b="-15029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6788778" y="49945"/>
              <a:ext cx="3883900" cy="926255"/>
            </a:xfrm>
            <a:custGeom>
              <a:avLst/>
              <a:gdLst/>
              <a:ahLst/>
              <a:cxnLst/>
              <a:rect l="l" t="t" r="r" b="b"/>
              <a:pathLst>
                <a:path w="3883900" h="926255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476809" y="39423"/>
              <a:ext cx="2150960" cy="947298"/>
            </a:xfrm>
            <a:custGeom>
              <a:avLst/>
              <a:gdLst/>
              <a:ahLst/>
              <a:cxnLst/>
              <a:rect l="l" t="t" r="r" b="b"/>
              <a:pathLst>
                <a:path w="2150960" h="947298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596" r="-12528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627769" y="83257"/>
              <a:ext cx="2349787" cy="859630"/>
            </a:xfrm>
            <a:custGeom>
              <a:avLst/>
              <a:gdLst/>
              <a:ahLst/>
              <a:cxnLst/>
              <a:rect l="l" t="t" r="r" b="b"/>
              <a:pathLst>
                <a:path w="2349787" h="859630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6761616" cy="964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4th IWA-YWP SPAIN NATIONAL CONFERENCE</a:t>
              </a:r>
            </a:p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2024 BILBAO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0129635"/>
            <a:ext cx="18288000" cy="157365"/>
            <a:chOff x="0" y="0"/>
            <a:chExt cx="8126035" cy="699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57365"/>
            <a:chOff x="0" y="0"/>
            <a:chExt cx="8126035" cy="699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0A40E4-B5C4-4F69-BF29-763C46015E86}"/>
              </a:ext>
            </a:extLst>
          </p:cNvPr>
          <p:cNvSpPr/>
          <p:nvPr/>
        </p:nvSpPr>
        <p:spPr>
          <a:xfrm>
            <a:off x="0" y="157365"/>
            <a:ext cx="18288000" cy="990600"/>
          </a:xfrm>
          <a:prstGeom prst="rect">
            <a:avLst/>
          </a:prstGeom>
          <a:solidFill>
            <a:srgbClr val="DCE6F2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476130D-25DD-44DC-B7EC-99FE716BF3E5}"/>
              </a:ext>
            </a:extLst>
          </p:cNvPr>
          <p:cNvSpPr txBox="1">
            <a:spLocks/>
          </p:cNvSpPr>
          <p:nvPr/>
        </p:nvSpPr>
        <p:spPr>
          <a:xfrm>
            <a:off x="1187912" y="1749207"/>
            <a:ext cx="10515600" cy="88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9FE3"/>
                </a:solidFill>
                <a:latin typeface="Barlow Condensed Medium" panose="00000606000000000000" pitchFamily="2" charset="0"/>
              </a:rPr>
              <a:t>RECOMENDACIONES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A0A579AD-37E4-4D48-BAD0-FF5B8B02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33363" y="95497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000" smtClean="0"/>
              <a:pPr/>
              <a:t>6</a:t>
            </a:fld>
            <a:endParaRPr lang="en-US" sz="3000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DE89AC8D-A4DB-4C6D-8BC6-B18D04443EEB}"/>
              </a:ext>
            </a:extLst>
          </p:cNvPr>
          <p:cNvSpPr txBox="1">
            <a:spLocks/>
          </p:cNvSpPr>
          <p:nvPr/>
        </p:nvSpPr>
        <p:spPr>
          <a:xfrm>
            <a:off x="1187912" y="2711297"/>
            <a:ext cx="15728488" cy="4351338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4000" dirty="0">
                <a:latin typeface="Barlow Condensed Light" panose="00000406000000000000"/>
              </a:rPr>
              <a:t>Para el </a:t>
            </a:r>
            <a:r>
              <a:rPr lang="es-ES" sz="4000" u="sng" dirty="0">
                <a:solidFill>
                  <a:srgbClr val="009FE3"/>
                </a:solidFill>
                <a:latin typeface="Barlow Condensed Light" panose="00000406000000000000"/>
              </a:rPr>
              <a:t>texto</a:t>
            </a:r>
            <a:r>
              <a:rPr lang="es-ES" sz="4000" dirty="0">
                <a:solidFill>
                  <a:srgbClr val="009FE3"/>
                </a:solidFill>
                <a:latin typeface="Barlow Condensed Light" panose="00000406000000000000"/>
              </a:rPr>
              <a:t> </a:t>
            </a:r>
            <a:r>
              <a:rPr lang="es-ES" sz="4000" dirty="0">
                <a:solidFill>
                  <a:srgbClr val="000000"/>
                </a:solidFill>
                <a:latin typeface="Barlow Condensed Light" panose="00000406000000000000"/>
              </a:rPr>
              <a:t>de las diapositivas explicativas</a:t>
            </a:r>
            <a:r>
              <a:rPr lang="es-ES" sz="4000" dirty="0">
                <a:latin typeface="Barlow Condensed Light" panose="00000406000000000000"/>
              </a:rPr>
              <a:t>:</a:t>
            </a:r>
            <a:endParaRPr lang="es-ES" sz="4000" dirty="0">
              <a:latin typeface="Barlow Condensed Medium" panose="00000606000000000000" pitchFamily="2" charset="0"/>
            </a:endParaRPr>
          </a:p>
          <a:p>
            <a:pPr algn="just"/>
            <a:r>
              <a:rPr lang="es-ES" sz="4000" dirty="0">
                <a:latin typeface="Barlow Condensed Light" panose="00000406000000000000"/>
              </a:rPr>
              <a:t>Barlow Condensed Light</a:t>
            </a:r>
          </a:p>
          <a:p>
            <a:pPr algn="just"/>
            <a:r>
              <a:rPr lang="es-ES" sz="4000" dirty="0">
                <a:latin typeface="Barlow Condensed Medium" panose="00000606000000000000" pitchFamily="2" charset="0"/>
              </a:rPr>
              <a:t>Barlow Condensed Medium</a:t>
            </a:r>
          </a:p>
          <a:p>
            <a:pPr marL="0" indent="0" algn="just">
              <a:buNone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82255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517" y="288659"/>
            <a:ext cx="17384966" cy="740041"/>
            <a:chOff x="0" y="0"/>
            <a:chExt cx="23179954" cy="986721"/>
          </a:xfrm>
        </p:grpSpPr>
        <p:sp>
          <p:nvSpPr>
            <p:cNvPr id="3" name="Freeform 3"/>
            <p:cNvSpPr/>
            <p:nvPr/>
          </p:nvSpPr>
          <p:spPr>
            <a:xfrm>
              <a:off x="21483900" y="63588"/>
              <a:ext cx="1696054" cy="898969"/>
            </a:xfrm>
            <a:custGeom>
              <a:avLst/>
              <a:gdLst/>
              <a:ahLst/>
              <a:cxnLst/>
              <a:rect l="l" t="t" r="r" b="b"/>
              <a:pathLst>
                <a:path w="1696054" h="898969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216" t="-9978" r="-8541" b="-9356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72837" y="49945"/>
              <a:ext cx="3092750" cy="926255"/>
            </a:xfrm>
            <a:custGeom>
              <a:avLst/>
              <a:gdLst/>
              <a:ahLst/>
              <a:cxnLst/>
              <a:rect l="l" t="t" r="r" b="b"/>
              <a:pathLst>
                <a:path w="3092750" h="926255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0340" t="-17935" r="-9125" b="-15029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6788778" y="49945"/>
              <a:ext cx="3883900" cy="926255"/>
            </a:xfrm>
            <a:custGeom>
              <a:avLst/>
              <a:gdLst/>
              <a:ahLst/>
              <a:cxnLst/>
              <a:rect l="l" t="t" r="r" b="b"/>
              <a:pathLst>
                <a:path w="3883900" h="926255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476809" y="39423"/>
              <a:ext cx="2150960" cy="947298"/>
            </a:xfrm>
            <a:custGeom>
              <a:avLst/>
              <a:gdLst/>
              <a:ahLst/>
              <a:cxnLst/>
              <a:rect l="l" t="t" r="r" b="b"/>
              <a:pathLst>
                <a:path w="2150960" h="947298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596" r="-12528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627769" y="83257"/>
              <a:ext cx="2349787" cy="859630"/>
            </a:xfrm>
            <a:custGeom>
              <a:avLst/>
              <a:gdLst/>
              <a:ahLst/>
              <a:cxnLst/>
              <a:rect l="l" t="t" r="r" b="b"/>
              <a:pathLst>
                <a:path w="2349787" h="859630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6761616" cy="964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4th IWA-YWP SPAIN NATIONAL CONFERENCE</a:t>
              </a:r>
            </a:p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2024 BILBAO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0129635"/>
            <a:ext cx="18288000" cy="157365"/>
            <a:chOff x="0" y="0"/>
            <a:chExt cx="8126035" cy="699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57365"/>
            <a:chOff x="0" y="0"/>
            <a:chExt cx="8126035" cy="699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0A40E4-B5C4-4F69-BF29-763C46015E86}"/>
              </a:ext>
            </a:extLst>
          </p:cNvPr>
          <p:cNvSpPr/>
          <p:nvPr/>
        </p:nvSpPr>
        <p:spPr>
          <a:xfrm>
            <a:off x="0" y="157365"/>
            <a:ext cx="18288000" cy="990600"/>
          </a:xfrm>
          <a:prstGeom prst="rect">
            <a:avLst/>
          </a:prstGeom>
          <a:solidFill>
            <a:srgbClr val="DCE6F2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476130D-25DD-44DC-B7EC-99FE716BF3E5}"/>
              </a:ext>
            </a:extLst>
          </p:cNvPr>
          <p:cNvSpPr txBox="1">
            <a:spLocks/>
          </p:cNvSpPr>
          <p:nvPr/>
        </p:nvSpPr>
        <p:spPr>
          <a:xfrm>
            <a:off x="1022613" y="1807371"/>
            <a:ext cx="10515600" cy="88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9FE3"/>
                </a:solidFill>
                <a:latin typeface="Barlow Condensed Medium" panose="00000606000000000000" pitchFamily="2" charset="0"/>
              </a:rPr>
              <a:t>RECOMENDACIONES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723AEF1E-34BF-4A6A-A9F8-EE87DE4A13E4}"/>
              </a:ext>
            </a:extLst>
          </p:cNvPr>
          <p:cNvSpPr txBox="1">
            <a:spLocks/>
          </p:cNvSpPr>
          <p:nvPr/>
        </p:nvSpPr>
        <p:spPr>
          <a:xfrm>
            <a:off x="1041195" y="2807626"/>
            <a:ext cx="15728488" cy="4351338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000" dirty="0">
                <a:latin typeface="Barlow Condensed Light" panose="00000406000000000000"/>
              </a:rPr>
              <a:t>Para las </a:t>
            </a:r>
            <a:r>
              <a:rPr lang="es-ES" sz="4000" u="sng" dirty="0">
                <a:solidFill>
                  <a:srgbClr val="009FE3"/>
                </a:solidFill>
                <a:latin typeface="Barlow Condensed Light" panose="00000406000000000000"/>
              </a:rPr>
              <a:t>figuras</a:t>
            </a:r>
            <a:r>
              <a:rPr lang="es-ES" sz="4000" dirty="0">
                <a:latin typeface="Barlow Condensed Light" panose="00000406000000000000"/>
              </a:rPr>
              <a:t> y </a:t>
            </a:r>
            <a:r>
              <a:rPr lang="es-ES" sz="4000" u="sng" dirty="0">
                <a:solidFill>
                  <a:srgbClr val="009FE3"/>
                </a:solidFill>
                <a:latin typeface="Barlow Condensed Light" panose="00000406000000000000"/>
              </a:rPr>
              <a:t>tablas</a:t>
            </a:r>
            <a:r>
              <a:rPr lang="es-ES" sz="4000" dirty="0">
                <a:latin typeface="Barlow Condensed Light" panose="00000406000000000000"/>
              </a:rPr>
              <a:t>:</a:t>
            </a:r>
            <a:endParaRPr lang="es-ES" sz="4000" dirty="0">
              <a:latin typeface="Barlow Condensed Medium" panose="00000606000000000000" pitchFamily="2" charset="0"/>
            </a:endParaRPr>
          </a:p>
          <a:p>
            <a:r>
              <a:rPr lang="es-ES" sz="4000" dirty="0">
                <a:latin typeface="Barlow Condensed Light" panose="00000406000000000000" pitchFamily="2" charset="0"/>
              </a:rPr>
              <a:t>Preferentemente sobre la zona blanca, y con fondo blanco</a:t>
            </a:r>
          </a:p>
          <a:p>
            <a:r>
              <a:rPr lang="es-ES" sz="4000" dirty="0">
                <a:latin typeface="Barlow Condensed Light" panose="00000406000000000000" pitchFamily="2" charset="0"/>
              </a:rPr>
              <a:t>Dimensiones adecuadas</a:t>
            </a:r>
          </a:p>
          <a:p>
            <a:r>
              <a:rPr lang="es-ES" sz="4000" dirty="0">
                <a:latin typeface="Barlow Condensed Light" panose="00000406000000000000" pitchFamily="2" charset="0"/>
              </a:rPr>
              <a:t>No hace falta poner todos los datos, ni todas las figuras</a:t>
            </a:r>
          </a:p>
          <a:p>
            <a:endParaRPr lang="es-ES" sz="4000" dirty="0"/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7702C5E1-5B6C-465B-A89A-87401734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02883" y="95497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000" smtClean="0"/>
              <a:pPr/>
              <a:t>7</a:t>
            </a:fld>
            <a:endParaRPr lang="en-US" sz="3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2E5F306-E89B-4411-BD4B-B39BF40D7E12}"/>
              </a:ext>
            </a:extLst>
          </p:cNvPr>
          <p:cNvSpPr txBox="1"/>
          <p:nvPr/>
        </p:nvSpPr>
        <p:spPr>
          <a:xfrm>
            <a:off x="11654430" y="9333955"/>
            <a:ext cx="594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latin typeface="Barlow Condensed Light" panose="00000406000000000000" pitchFamily="2" charset="0"/>
              </a:rPr>
              <a:t>Figura 1: cómo poner el título de la figura. (Fuente: YWP)</a:t>
            </a:r>
          </a:p>
        </p:txBody>
      </p:sp>
      <p:pic>
        <p:nvPicPr>
          <p:cNvPr id="23" name="Google Shape;120;p1">
            <a:extLst>
              <a:ext uri="{FF2B5EF4-FFF2-40B4-BE49-F238E27FC236}">
                <a16:creationId xmlns:a16="http://schemas.microsoft.com/office/drawing/2014/main" id="{82558C91-DB7C-4DEE-A1B3-7CA88163DC1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31221" y="5325559"/>
            <a:ext cx="5832783" cy="39117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Google Shape;101;p1">
            <a:extLst>
              <a:ext uri="{FF2B5EF4-FFF2-40B4-BE49-F238E27FC236}">
                <a16:creationId xmlns:a16="http://schemas.microsoft.com/office/drawing/2014/main" id="{20A50173-C887-46F1-ACF2-35100C728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119251"/>
              </p:ext>
            </p:extLst>
          </p:nvPr>
        </p:nvGraphicFramePr>
        <p:xfrm>
          <a:off x="11731221" y="2153141"/>
          <a:ext cx="5841975" cy="2808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9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8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 dirty="0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Values</a:t>
                      </a:r>
                      <a:endParaRPr dirty="0"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Value 1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 dirty="0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Value 2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Value 3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Value 4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 dirty="0">
                          <a:solidFill>
                            <a:srgbClr val="000000"/>
                          </a:solidFill>
                          <a:latin typeface="Barlow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dirty="0">
                        <a:latin typeface="Barlow Condensed Light" panose="00000406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39339C75-2550-4691-B85F-A903348EE67B}"/>
              </a:ext>
            </a:extLst>
          </p:cNvPr>
          <p:cNvSpPr txBox="1"/>
          <p:nvPr/>
        </p:nvSpPr>
        <p:spPr>
          <a:xfrm>
            <a:off x="11625426" y="1707027"/>
            <a:ext cx="594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latin typeface="Barlow Condensed Light" panose="00000406000000000000" pitchFamily="2" charset="0"/>
              </a:rPr>
              <a:t>Tabla 1: cómo poner el título de la tabla. (Fuente: YWP) </a:t>
            </a:r>
          </a:p>
        </p:txBody>
      </p:sp>
    </p:spTree>
    <p:extLst>
      <p:ext uri="{BB962C8B-B14F-4D97-AF65-F5344CB8AC3E}">
        <p14:creationId xmlns:p14="http://schemas.microsoft.com/office/powerpoint/2010/main" val="32896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517" y="288659"/>
            <a:ext cx="17384966" cy="740041"/>
            <a:chOff x="0" y="0"/>
            <a:chExt cx="23179954" cy="986721"/>
          </a:xfrm>
        </p:grpSpPr>
        <p:sp>
          <p:nvSpPr>
            <p:cNvPr id="3" name="Freeform 3"/>
            <p:cNvSpPr/>
            <p:nvPr/>
          </p:nvSpPr>
          <p:spPr>
            <a:xfrm>
              <a:off x="21483900" y="63588"/>
              <a:ext cx="1696054" cy="898969"/>
            </a:xfrm>
            <a:custGeom>
              <a:avLst/>
              <a:gdLst/>
              <a:ahLst/>
              <a:cxnLst/>
              <a:rect l="l" t="t" r="r" b="b"/>
              <a:pathLst>
                <a:path w="1696054" h="898969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216" t="-9978" r="-8541" b="-9356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72837" y="49945"/>
              <a:ext cx="3092750" cy="926255"/>
            </a:xfrm>
            <a:custGeom>
              <a:avLst/>
              <a:gdLst/>
              <a:ahLst/>
              <a:cxnLst/>
              <a:rect l="l" t="t" r="r" b="b"/>
              <a:pathLst>
                <a:path w="3092750" h="926255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0340" t="-17935" r="-9125" b="-15029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6788778" y="49945"/>
              <a:ext cx="3883900" cy="926255"/>
            </a:xfrm>
            <a:custGeom>
              <a:avLst/>
              <a:gdLst/>
              <a:ahLst/>
              <a:cxnLst/>
              <a:rect l="l" t="t" r="r" b="b"/>
              <a:pathLst>
                <a:path w="3883900" h="926255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476809" y="39423"/>
              <a:ext cx="2150960" cy="947298"/>
            </a:xfrm>
            <a:custGeom>
              <a:avLst/>
              <a:gdLst/>
              <a:ahLst/>
              <a:cxnLst/>
              <a:rect l="l" t="t" r="r" b="b"/>
              <a:pathLst>
                <a:path w="2150960" h="947298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596" r="-12528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627769" y="83257"/>
              <a:ext cx="2349787" cy="859630"/>
            </a:xfrm>
            <a:custGeom>
              <a:avLst/>
              <a:gdLst/>
              <a:ahLst/>
              <a:cxnLst/>
              <a:rect l="l" t="t" r="r" b="b"/>
              <a:pathLst>
                <a:path w="2349787" h="859630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6761616" cy="964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4th IWA-YWP SPAIN NATIONAL CONFERENCE</a:t>
              </a:r>
            </a:p>
            <a:p>
              <a:pPr algn="r">
                <a:lnSpc>
                  <a:spcPts val="2795"/>
                </a:lnSpc>
              </a:pPr>
              <a:r>
                <a:rPr lang="en-US" sz="2496" b="1" dirty="0">
                  <a:solidFill>
                    <a:srgbClr val="009FE3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2024 BILBAO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0129635"/>
            <a:ext cx="18288000" cy="157365"/>
            <a:chOff x="0" y="0"/>
            <a:chExt cx="8126035" cy="699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57365"/>
            <a:chOff x="0" y="0"/>
            <a:chExt cx="8126035" cy="699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6035" cy="69923"/>
            </a:xfrm>
            <a:custGeom>
              <a:avLst/>
              <a:gdLst/>
              <a:ahLst/>
              <a:cxnLst/>
              <a:rect l="l" t="t" r="r" b="b"/>
              <a:pathLst>
                <a:path w="8126035" h="69923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5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</p:spPr>
          <p:txBody>
            <a:bodyPr lIns="40972" tIns="40972" rIns="40972" bIns="40972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id="{0476130D-25DD-44DC-B7EC-99FE716BF3E5}"/>
              </a:ext>
            </a:extLst>
          </p:cNvPr>
          <p:cNvSpPr txBox="1">
            <a:spLocks/>
          </p:cNvSpPr>
          <p:nvPr/>
        </p:nvSpPr>
        <p:spPr>
          <a:xfrm>
            <a:off x="6146699" y="2959726"/>
            <a:ext cx="5080201" cy="88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latin typeface="Barlow Condensed Medium" panose="00000606000000000000" pitchFamily="2" charset="0"/>
              </a:rPr>
              <a:t>Agradecimientos</a:t>
            </a: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968B7876-1C52-48F3-B582-05A432C3068B}"/>
              </a:ext>
            </a:extLst>
          </p:cNvPr>
          <p:cNvSpPr/>
          <p:nvPr/>
        </p:nvSpPr>
        <p:spPr>
          <a:xfrm>
            <a:off x="655747" y="4892528"/>
            <a:ext cx="16976505" cy="5035750"/>
          </a:xfrm>
          <a:custGeom>
            <a:avLst/>
            <a:gdLst/>
            <a:ahLst/>
            <a:cxnLst/>
            <a:rect l="l" t="t" r="r" b="b"/>
            <a:pathLst>
              <a:path w="18288000" h="5444246">
                <a:moveTo>
                  <a:pt x="0" y="0"/>
                </a:moveTo>
                <a:lnTo>
                  <a:pt x="18288000" y="0"/>
                </a:lnTo>
                <a:lnTo>
                  <a:pt x="18288000" y="5444246"/>
                </a:lnTo>
                <a:lnTo>
                  <a:pt x="0" y="544424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>
              <a:alphaModFix amt="51000"/>
            </a:blip>
            <a:srcRect/>
            <a:stretch>
              <a:fillRect b="-33805"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530EF423-B6C6-4B10-9505-DF25DF3E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8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346</Words>
  <Application>Microsoft Macintosh PowerPoint</Application>
  <PresentationFormat>Personalizado</PresentationFormat>
  <Paragraphs>92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Barlow Condensed SemiBold</vt:lpstr>
      <vt:lpstr>Barlow Condensed Medium</vt:lpstr>
      <vt:lpstr>Barlow Condensed Light</vt:lpstr>
      <vt:lpstr>Arial</vt:lpstr>
      <vt:lpstr>Barlow Condensed Black</vt:lpstr>
      <vt:lpstr>Barlow Condensed Bold</vt:lpstr>
      <vt:lpstr>Barlow Condensed ExtraBold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ywp 2024</dc:title>
  <cp:lastModifiedBy>REBECCA SERNA GARCIA</cp:lastModifiedBy>
  <cp:revision>4</cp:revision>
  <dcterms:created xsi:type="dcterms:W3CDTF">2006-08-16T00:00:00Z</dcterms:created>
  <dcterms:modified xsi:type="dcterms:W3CDTF">2024-09-16T19:37:22Z</dcterms:modified>
  <dc:identifier>DAGP0flhkAw</dc:identifier>
</cp:coreProperties>
</file>