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Barlow Condensed Medium"/>
      <p:regular r:id="rId13"/>
      <p:bold r:id="rId14"/>
      <p:italic r:id="rId15"/>
      <p:boldItalic r:id="rId16"/>
    </p:embeddedFont>
    <p:embeddedFont>
      <p:font typeface="Barlow Condensed SemiBold"/>
      <p:regular r:id="rId17"/>
      <p:bold r:id="rId18"/>
      <p:italic r:id="rId19"/>
      <p:boldItalic r:id="rId20"/>
    </p:embeddedFont>
    <p:embeddedFont>
      <p:font typeface="Barlow Condensed"/>
      <p:bold r:id="rId21"/>
      <p:boldItalic r:id="rId22"/>
    </p:embeddedFont>
    <p:embeddedFont>
      <p:font typeface="Barlow Condensed ExtraBold"/>
      <p:bold r:id="rId23"/>
      <p:boldItalic r:id="rId24"/>
    </p:embeddedFont>
    <p:embeddedFont>
      <p:font typeface="Barlow Condensed Light"/>
      <p:regular r:id="rId25"/>
      <p:bold r:id="rId26"/>
      <p:italic r:id="rId27"/>
      <p:boldItalic r:id="rId28"/>
    </p:embeddedFont>
    <p:embeddedFont>
      <p:font typeface="Barlow Condensed Black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cLEuV0wsKWxwTPYJw8veR9+UB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8B6333-1267-4603-BA48-14B1FEAA481F}">
  <a:tblStyle styleId="{ED8B6333-1267-4603-BA48-14B1FEAA481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SemiBold-boldItalic.fntdata"/><Relationship Id="rId22" Type="http://schemas.openxmlformats.org/officeDocument/2006/relationships/font" Target="fonts/BarlowCondensed-boldItalic.fntdata"/><Relationship Id="rId21" Type="http://schemas.openxmlformats.org/officeDocument/2006/relationships/font" Target="fonts/BarlowCondensed-bold.fntdata"/><Relationship Id="rId24" Type="http://schemas.openxmlformats.org/officeDocument/2006/relationships/font" Target="fonts/BarlowCondensedExtraBold-boldItalic.fntdata"/><Relationship Id="rId23" Type="http://schemas.openxmlformats.org/officeDocument/2006/relationships/font" Target="fonts/BarlowCondensed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rlowCondensedLight-bold.fntdata"/><Relationship Id="rId25" Type="http://schemas.openxmlformats.org/officeDocument/2006/relationships/font" Target="fonts/BarlowCondensedLight-regular.fntdata"/><Relationship Id="rId28" Type="http://schemas.openxmlformats.org/officeDocument/2006/relationships/font" Target="fonts/BarlowCondensedLight-boldItalic.fntdata"/><Relationship Id="rId27" Type="http://schemas.openxmlformats.org/officeDocument/2006/relationships/font" Target="fonts/BarlowCondensed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CondensedBlack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BarlowCondensedBlack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BarlowCondensedMedium-regular.fntdata"/><Relationship Id="rId12" Type="http://schemas.openxmlformats.org/officeDocument/2006/relationships/slide" Target="slides/slide6.xml"/><Relationship Id="rId15" Type="http://schemas.openxmlformats.org/officeDocument/2006/relationships/font" Target="fonts/BarlowCondensedMedium-italic.fntdata"/><Relationship Id="rId14" Type="http://schemas.openxmlformats.org/officeDocument/2006/relationships/font" Target="fonts/BarlowCondensedMedium-bold.fntdata"/><Relationship Id="rId17" Type="http://schemas.openxmlformats.org/officeDocument/2006/relationships/font" Target="fonts/BarlowCondensedSemiBold-regular.fntdata"/><Relationship Id="rId16" Type="http://schemas.openxmlformats.org/officeDocument/2006/relationships/font" Target="fonts/BarlowCondensedMedium-boldItalic.fntdata"/><Relationship Id="rId19" Type="http://schemas.openxmlformats.org/officeDocument/2006/relationships/font" Target="fonts/BarlowCondensedSemiBold-italic.fntdata"/><Relationship Id="rId18" Type="http://schemas.openxmlformats.org/officeDocument/2006/relationships/font" Target="fonts/BarlowCondensed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f93073e01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ff93073e01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f93073e0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ff93073e0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3.jpg"/><Relationship Id="rId11" Type="http://schemas.openxmlformats.org/officeDocument/2006/relationships/image" Target="../media/image9.png"/><Relationship Id="rId10" Type="http://schemas.openxmlformats.org/officeDocument/2006/relationships/image" Target="../media/image14.jpg"/><Relationship Id="rId9" Type="http://schemas.openxmlformats.org/officeDocument/2006/relationships/image" Target="../media/image1.png"/><Relationship Id="rId5" Type="http://schemas.openxmlformats.org/officeDocument/2006/relationships/image" Target="../media/image12.jpg"/><Relationship Id="rId6" Type="http://schemas.openxmlformats.org/officeDocument/2006/relationships/image" Target="../media/image11.jp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4.jp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4.jp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4.jpg"/><Relationship Id="rId7" Type="http://schemas.openxmlformats.org/officeDocument/2006/relationships/image" Target="../media/image9.png"/><Relationship Id="rId8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4.jp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4.jpg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-1945046"/>
            <a:ext cx="18288000" cy="5444246"/>
          </a:xfrm>
          <a:custGeom>
            <a:rect b="b" l="l" r="r" t="t"/>
            <a:pathLst>
              <a:path extrusionOk="0" h="5444246" w="18288000">
                <a:moveTo>
                  <a:pt x="0" y="0"/>
                </a:moveTo>
                <a:lnTo>
                  <a:pt x="18288000" y="0"/>
                </a:lnTo>
                <a:lnTo>
                  <a:pt x="18288000" y="5444246"/>
                </a:lnTo>
                <a:lnTo>
                  <a:pt x="0" y="5444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802" l="0" r="0" t="0"/>
            </a:stretch>
          </a:blipFill>
          <a:ln>
            <a:noFill/>
          </a:ln>
        </p:spPr>
      </p:sp>
      <p:grpSp>
        <p:nvGrpSpPr>
          <p:cNvPr id="89" name="Google Shape;89;p1"/>
          <p:cNvGrpSpPr/>
          <p:nvPr/>
        </p:nvGrpSpPr>
        <p:grpSpPr>
          <a:xfrm>
            <a:off x="0" y="-520538"/>
            <a:ext cx="18288000" cy="4019739"/>
            <a:chOff x="0" y="-9525"/>
            <a:chExt cx="8126035" cy="1786119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8126035" cy="1776594"/>
            </a:xfrm>
            <a:custGeom>
              <a:rect b="b" l="l" r="r" t="t"/>
              <a:pathLst>
                <a:path extrusionOk="0" h="1776594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1776594"/>
                  </a:lnTo>
                  <a:lnTo>
                    <a:pt x="0" y="1776594"/>
                  </a:lnTo>
                  <a:close/>
                </a:path>
              </a:pathLst>
            </a:custGeom>
            <a:solidFill>
              <a:srgbClr val="009FE3">
                <a:alpha val="91764"/>
              </a:srgbClr>
            </a:solidFill>
            <a:ln>
              <a:noFill/>
            </a:ln>
          </p:spPr>
        </p:sp>
        <p:sp>
          <p:nvSpPr>
            <p:cNvPr id="91" name="Google Shape;91;p1"/>
            <p:cNvSpPr txBox="1"/>
            <p:nvPr/>
          </p:nvSpPr>
          <p:spPr>
            <a:xfrm>
              <a:off x="0" y="-9525"/>
              <a:ext cx="8126035" cy="1786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"/>
          <p:cNvGrpSpPr/>
          <p:nvPr/>
        </p:nvGrpSpPr>
        <p:grpSpPr>
          <a:xfrm>
            <a:off x="2730302" y="935909"/>
            <a:ext cx="15557698" cy="2615580"/>
            <a:chOff x="0" y="-9525"/>
            <a:chExt cx="7713539" cy="1296810"/>
          </a:xfrm>
        </p:grpSpPr>
        <p:sp>
          <p:nvSpPr>
            <p:cNvPr id="93" name="Google Shape;93;p1"/>
            <p:cNvSpPr/>
            <p:nvPr/>
          </p:nvSpPr>
          <p:spPr>
            <a:xfrm>
              <a:off x="0" y="0"/>
              <a:ext cx="7713539" cy="1287285"/>
            </a:xfrm>
            <a:custGeom>
              <a:rect b="b" l="l" r="r" t="t"/>
              <a:pathLst>
                <a:path extrusionOk="0" h="1287285" w="7713539">
                  <a:moveTo>
                    <a:pt x="0" y="0"/>
                  </a:moveTo>
                  <a:lnTo>
                    <a:pt x="7713539" y="0"/>
                  </a:lnTo>
                  <a:lnTo>
                    <a:pt x="7713539" y="1287285"/>
                  </a:lnTo>
                  <a:lnTo>
                    <a:pt x="0" y="1287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4" name="Google Shape;94;p1"/>
            <p:cNvSpPr txBox="1"/>
            <p:nvPr/>
          </p:nvSpPr>
          <p:spPr>
            <a:xfrm>
              <a:off x="0" y="-9525"/>
              <a:ext cx="7713539" cy="1296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975" lIns="36975" spcFirstLastPara="1" rIns="36975" wrap="square" tIns="36975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"/>
          <p:cNvGrpSpPr/>
          <p:nvPr/>
        </p:nvGrpSpPr>
        <p:grpSpPr>
          <a:xfrm>
            <a:off x="-812962" y="196392"/>
            <a:ext cx="5158484" cy="4380801"/>
            <a:chOff x="-812962" y="196392"/>
            <a:chExt cx="5158484" cy="4380801"/>
          </a:xfrm>
        </p:grpSpPr>
        <p:grpSp>
          <p:nvGrpSpPr>
            <p:cNvPr id="96" name="Google Shape;96;p1"/>
            <p:cNvGrpSpPr/>
            <p:nvPr/>
          </p:nvGrpSpPr>
          <p:grpSpPr>
            <a:xfrm>
              <a:off x="-1" y="2506572"/>
              <a:ext cx="4345523" cy="2070621"/>
              <a:chOff x="0" y="-9525"/>
              <a:chExt cx="2362325" cy="1026618"/>
            </a:xfrm>
          </p:grpSpPr>
          <p:sp>
            <p:nvSpPr>
              <p:cNvPr id="97" name="Google Shape;97;p1"/>
              <p:cNvSpPr/>
              <p:nvPr/>
            </p:nvSpPr>
            <p:spPr>
              <a:xfrm>
                <a:off x="0" y="0"/>
                <a:ext cx="2362325" cy="1017093"/>
              </a:xfrm>
              <a:custGeom>
                <a:rect b="b" l="l" r="r" t="t"/>
                <a:pathLst>
                  <a:path extrusionOk="0" h="1017093" w="2362325">
                    <a:moveTo>
                      <a:pt x="0" y="0"/>
                    </a:moveTo>
                    <a:lnTo>
                      <a:pt x="2362325" y="0"/>
                    </a:lnTo>
                    <a:lnTo>
                      <a:pt x="2362325" y="1017093"/>
                    </a:lnTo>
                    <a:lnTo>
                      <a:pt x="0" y="10170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8" name="Google Shape;98;p1"/>
              <p:cNvSpPr txBox="1"/>
              <p:nvPr/>
            </p:nvSpPr>
            <p:spPr>
              <a:xfrm>
                <a:off x="0" y="-9525"/>
                <a:ext cx="2362325" cy="1026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975" lIns="36975" spcFirstLastPara="1" rIns="36975" wrap="square" tIns="36975">
                <a:noAutofit/>
              </a:bodyPr>
              <a:lstStyle/>
              <a:p>
                <a:pPr indent="0" lvl="0" marL="0" marR="0" rtl="0" algn="ctr">
                  <a:lnSpc>
                    <a:spcPct val="8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" name="Google Shape;99;p1"/>
            <p:cNvGrpSpPr/>
            <p:nvPr/>
          </p:nvGrpSpPr>
          <p:grpSpPr>
            <a:xfrm>
              <a:off x="1761428" y="1810595"/>
              <a:ext cx="1501331" cy="2766598"/>
              <a:chOff x="0" y="-9525"/>
              <a:chExt cx="744363" cy="1371685"/>
            </a:xfrm>
          </p:grpSpPr>
          <p:sp>
            <p:nvSpPr>
              <p:cNvPr id="100" name="Google Shape;100;p1"/>
              <p:cNvSpPr/>
              <p:nvPr/>
            </p:nvSpPr>
            <p:spPr>
              <a:xfrm>
                <a:off x="0" y="0"/>
                <a:ext cx="744363" cy="1362160"/>
              </a:xfrm>
              <a:custGeom>
                <a:rect b="b" l="l" r="r" t="t"/>
                <a:pathLst>
                  <a:path extrusionOk="0" h="1362160" w="744363">
                    <a:moveTo>
                      <a:pt x="0" y="0"/>
                    </a:moveTo>
                    <a:lnTo>
                      <a:pt x="744363" y="0"/>
                    </a:lnTo>
                    <a:lnTo>
                      <a:pt x="744363" y="1362160"/>
                    </a:lnTo>
                    <a:lnTo>
                      <a:pt x="0" y="1362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1" name="Google Shape;101;p1"/>
              <p:cNvSpPr txBox="1"/>
              <p:nvPr/>
            </p:nvSpPr>
            <p:spPr>
              <a:xfrm>
                <a:off x="0" y="-9525"/>
                <a:ext cx="744363" cy="1371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6975" lIns="36975" spcFirstLastPara="1" rIns="36975" wrap="square" tIns="36975">
                <a:noAutofit/>
              </a:bodyPr>
              <a:lstStyle/>
              <a:p>
                <a:pPr indent="0" lvl="0" marL="0" marR="0" rtl="0" algn="ctr">
                  <a:lnSpc>
                    <a:spcPct val="8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" name="Google Shape;102;p1"/>
            <p:cNvGrpSpPr/>
            <p:nvPr/>
          </p:nvGrpSpPr>
          <p:grpSpPr>
            <a:xfrm rot="1811561">
              <a:off x="-130952" y="1621157"/>
              <a:ext cx="1816451" cy="1787437"/>
              <a:chOff x="0" y="0"/>
              <a:chExt cx="812800" cy="711200"/>
            </a:xfrm>
          </p:grpSpPr>
          <p:sp>
            <p:nvSpPr>
              <p:cNvPr id="103" name="Google Shape;103;p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rect b="b" l="l" r="r" t="t"/>
                <a:pathLst>
                  <a:path extrusionOk="0"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4" name="Google Shape;104;p1"/>
              <p:cNvSpPr txBox="1"/>
              <p:nvPr/>
            </p:nvSpPr>
            <p:spPr>
              <a:xfrm>
                <a:off x="127000" y="320675"/>
                <a:ext cx="558800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2075" lIns="22075" spcFirstLastPara="1" rIns="22075" wrap="square" tIns="22075">
                <a:noAutofit/>
              </a:bodyPr>
              <a:lstStyle/>
              <a:p>
                <a:pPr indent="0" lvl="0" marL="0" marR="0" rtl="0" algn="ctr">
                  <a:lnSpc>
                    <a:spcPct val="8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" name="Google Shape;105;p1"/>
            <p:cNvGrpSpPr/>
            <p:nvPr/>
          </p:nvGrpSpPr>
          <p:grpSpPr>
            <a:xfrm>
              <a:off x="-812962" y="196392"/>
              <a:ext cx="4434243" cy="3999784"/>
              <a:chOff x="-812962" y="196392"/>
              <a:chExt cx="4434243" cy="3999784"/>
            </a:xfrm>
          </p:grpSpPr>
          <p:sp>
            <p:nvSpPr>
              <p:cNvPr id="106" name="Google Shape;106;p1"/>
              <p:cNvSpPr/>
              <p:nvPr/>
            </p:nvSpPr>
            <p:spPr>
              <a:xfrm rot="1810785">
                <a:off x="1865303" y="521238"/>
                <a:ext cx="1425600" cy="1234637"/>
              </a:xfrm>
              <a:custGeom>
                <a:rect b="b" l="l" r="r" t="t"/>
                <a:pathLst>
                  <a:path extrusionOk="0" h="5396230" w="6230874">
                    <a:moveTo>
                      <a:pt x="3115437" y="0"/>
                    </a:moveTo>
                    <a:lnTo>
                      <a:pt x="0" y="5396230"/>
                    </a:lnTo>
                    <a:lnTo>
                      <a:pt x="6230874" y="539623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07" name="Google Shape;107;p1"/>
              <p:cNvSpPr/>
              <p:nvPr/>
            </p:nvSpPr>
            <p:spPr>
              <a:xfrm rot="-8989214">
                <a:off x="2735973" y="721350"/>
                <a:ext cx="754318" cy="653275"/>
              </a:xfrm>
              <a:custGeom>
                <a:rect b="b" l="l" r="r" t="t"/>
                <a:pathLst>
                  <a:path extrusionOk="0" h="5396230" w="6230874">
                    <a:moveTo>
                      <a:pt x="3115437" y="0"/>
                    </a:moveTo>
                    <a:lnTo>
                      <a:pt x="0" y="5396230"/>
                    </a:lnTo>
                    <a:lnTo>
                      <a:pt x="6230874" y="539623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08" name="Google Shape;108;p1"/>
              <p:cNvSpPr/>
              <p:nvPr/>
            </p:nvSpPr>
            <p:spPr>
              <a:xfrm rot="-8989214">
                <a:off x="-379051" y="1131843"/>
                <a:ext cx="2894405" cy="2506691"/>
              </a:xfrm>
              <a:custGeom>
                <a:rect b="b" l="l" r="r" t="t"/>
                <a:pathLst>
                  <a:path extrusionOk="0" h="5396230" w="6230874">
                    <a:moveTo>
                      <a:pt x="3115437" y="0"/>
                    </a:moveTo>
                    <a:lnTo>
                      <a:pt x="0" y="5396230"/>
                    </a:lnTo>
                    <a:lnTo>
                      <a:pt x="6230874" y="539623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09" name="Google Shape;109;p1"/>
              <p:cNvSpPr/>
              <p:nvPr/>
            </p:nvSpPr>
            <p:spPr>
              <a:xfrm rot="-8989214">
                <a:off x="2733001" y="714196"/>
                <a:ext cx="772475" cy="669000"/>
              </a:xfrm>
              <a:custGeom>
                <a:rect b="b" l="l" r="r" t="t"/>
                <a:pathLst>
                  <a:path extrusionOk="0" h="5396230" w="6230874">
                    <a:moveTo>
                      <a:pt x="3115437" y="0"/>
                    </a:moveTo>
                    <a:lnTo>
                      <a:pt x="0" y="5396230"/>
                    </a:lnTo>
                    <a:lnTo>
                      <a:pt x="6230874" y="539623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10" name="Google Shape;110;p1"/>
              <p:cNvSpPr/>
              <p:nvPr/>
            </p:nvSpPr>
            <p:spPr>
              <a:xfrm rot="1810785">
                <a:off x="1902340" y="478720"/>
                <a:ext cx="1465409" cy="1269113"/>
              </a:xfrm>
              <a:custGeom>
                <a:rect b="b" l="l" r="r" t="t"/>
                <a:pathLst>
                  <a:path extrusionOk="0" h="5396230" w="6230874">
                    <a:moveTo>
                      <a:pt x="3115437" y="0"/>
                    </a:moveTo>
                    <a:lnTo>
                      <a:pt x="0" y="5396230"/>
                    </a:lnTo>
                    <a:lnTo>
                      <a:pt x="6230874" y="539623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11" name="Google Shape;111;p1"/>
              <p:cNvSpPr/>
              <p:nvPr/>
            </p:nvSpPr>
            <p:spPr>
              <a:xfrm rot="-15455">
                <a:off x="515240" y="704676"/>
                <a:ext cx="2287227" cy="2629490"/>
              </a:xfrm>
              <a:custGeom>
                <a:rect b="b" l="l" r="r" t="t"/>
                <a:pathLst>
                  <a:path extrusionOk="0" h="6230809" w="5419786">
                    <a:moveTo>
                      <a:pt x="0" y="6230809"/>
                    </a:moveTo>
                    <a:lnTo>
                      <a:pt x="5419787" y="3156534"/>
                    </a:lnTo>
                    <a:lnTo>
                      <a:pt x="47629" y="0"/>
                    </a:lnTo>
                    <a:close/>
                  </a:path>
                </a:pathLst>
              </a:custGeom>
              <a:blipFill rotWithShape="1">
                <a:blip r:embed="rId4">
                  <a:alphaModFix/>
                </a:blip>
                <a:stretch>
                  <a:fillRect b="0" l="-18865" r="-85507" t="0"/>
                </a:stretch>
              </a:blipFill>
              <a:ln>
                <a:noFill/>
              </a:ln>
            </p:spPr>
          </p:sp>
          <p:sp>
            <p:nvSpPr>
              <p:cNvPr id="112" name="Google Shape;112;p1"/>
              <p:cNvSpPr/>
              <p:nvPr/>
            </p:nvSpPr>
            <p:spPr>
              <a:xfrm rot="-13021">
                <a:off x="1774651" y="654411"/>
                <a:ext cx="1132315" cy="1302285"/>
              </a:xfrm>
              <a:custGeom>
                <a:rect b="b" l="l" r="r" t="t"/>
                <a:pathLst>
                  <a:path extrusionOk="0" h="6230841" w="5417610">
                    <a:moveTo>
                      <a:pt x="5417609" y="0"/>
                    </a:moveTo>
                    <a:lnTo>
                      <a:pt x="0" y="3078109"/>
                    </a:lnTo>
                    <a:lnTo>
                      <a:pt x="5374390" y="6230841"/>
                    </a:lnTo>
                    <a:close/>
                  </a:path>
                </a:pathLst>
              </a:custGeom>
              <a:blipFill rotWithShape="1">
                <a:blip r:embed="rId5">
                  <a:alphaModFix/>
                </a:blip>
                <a:stretch>
                  <a:fillRect b="0" l="-22109" r="-50295" t="0"/>
                </a:stretch>
              </a:blipFill>
              <a:ln>
                <a:noFill/>
              </a:ln>
            </p:spPr>
          </p:sp>
        </p:grpSp>
        <p:sp>
          <p:nvSpPr>
            <p:cNvPr id="113" name="Google Shape;113;p1"/>
            <p:cNvSpPr/>
            <p:nvPr/>
          </p:nvSpPr>
          <p:spPr>
            <a:xfrm rot="9826">
              <a:off x="2990426" y="630201"/>
              <a:ext cx="565142" cy="652469"/>
            </a:xfrm>
            <a:custGeom>
              <a:rect b="b" l="l" r="r" t="t"/>
              <a:pathLst>
                <a:path extrusionOk="0" h="6230991" w="5397031">
                  <a:moveTo>
                    <a:pt x="0" y="6230991"/>
                  </a:moveTo>
                  <a:lnTo>
                    <a:pt x="5397031" y="3116942"/>
                  </a:lnTo>
                  <a:lnTo>
                    <a:pt x="1805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15450" r="0" t="0"/>
              </a:stretch>
            </a:blipFill>
            <a:ln>
              <a:noFill/>
            </a:ln>
          </p:spPr>
        </p:sp>
      </p:grpSp>
      <p:grpSp>
        <p:nvGrpSpPr>
          <p:cNvPr id="114" name="Google Shape;114;p1"/>
          <p:cNvGrpSpPr/>
          <p:nvPr/>
        </p:nvGrpSpPr>
        <p:grpSpPr>
          <a:xfrm>
            <a:off x="3265220" y="1352278"/>
            <a:ext cx="14487861" cy="955056"/>
            <a:chOff x="0" y="0"/>
            <a:chExt cx="19317149" cy="1273408"/>
          </a:xfrm>
        </p:grpSpPr>
        <p:sp>
          <p:nvSpPr>
            <p:cNvPr id="115" name="Google Shape;115;p1"/>
            <p:cNvSpPr/>
            <p:nvPr/>
          </p:nvSpPr>
          <p:spPr>
            <a:xfrm>
              <a:off x="17037223" y="32484"/>
              <a:ext cx="2279926" cy="1208441"/>
            </a:xfrm>
            <a:custGeom>
              <a:rect b="b" l="l" r="r" t="t"/>
              <a:pathLst>
                <a:path extrusionOk="0" h="1208441" w="2279926">
                  <a:moveTo>
                    <a:pt x="0" y="0"/>
                  </a:moveTo>
                  <a:lnTo>
                    <a:pt x="2279926" y="0"/>
                  </a:lnTo>
                  <a:lnTo>
                    <a:pt x="2279926" y="1208441"/>
                  </a:lnTo>
                  <a:lnTo>
                    <a:pt x="0" y="12084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9355" l="-9215" r="-8540" t="-9976"/>
              </a:stretch>
            </a:blipFill>
            <a:ln>
              <a:noFill/>
            </a:ln>
          </p:spPr>
        </p:sp>
        <p:sp>
          <p:nvSpPr>
            <p:cNvPr id="116" name="Google Shape;116;p1"/>
            <p:cNvSpPr/>
            <p:nvPr/>
          </p:nvSpPr>
          <p:spPr>
            <a:xfrm>
              <a:off x="0" y="14144"/>
              <a:ext cx="4157438" cy="1245121"/>
            </a:xfrm>
            <a:custGeom>
              <a:rect b="b" l="l" r="r" t="t"/>
              <a:pathLst>
                <a:path extrusionOk="0" h="1245121" w="4157438">
                  <a:moveTo>
                    <a:pt x="0" y="0"/>
                  </a:moveTo>
                  <a:lnTo>
                    <a:pt x="4157438" y="0"/>
                  </a:lnTo>
                  <a:lnTo>
                    <a:pt x="4157438" y="1245121"/>
                  </a:lnTo>
                  <a:lnTo>
                    <a:pt x="0" y="12451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-15028" l="-10339" r="-9123" t="-17934"/>
              </a:stretch>
            </a:blipFill>
            <a:ln>
              <a:noFill/>
            </a:ln>
          </p:spPr>
        </p:sp>
        <p:sp>
          <p:nvSpPr>
            <p:cNvPr id="117" name="Google Shape;117;p1"/>
            <p:cNvSpPr/>
            <p:nvPr/>
          </p:nvSpPr>
          <p:spPr>
            <a:xfrm>
              <a:off x="11280046" y="14144"/>
              <a:ext cx="5220944" cy="1245121"/>
            </a:xfrm>
            <a:custGeom>
              <a:rect b="b" l="l" r="r" t="t"/>
              <a:pathLst>
                <a:path extrusionOk="0" h="1245121" w="5220944">
                  <a:moveTo>
                    <a:pt x="0" y="0"/>
                  </a:moveTo>
                  <a:lnTo>
                    <a:pt x="5220943" y="0"/>
                  </a:lnTo>
                  <a:lnTo>
                    <a:pt x="5220943" y="1245121"/>
                  </a:lnTo>
                  <a:lnTo>
                    <a:pt x="0" y="12451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8" name="Google Shape;118;p1"/>
            <p:cNvSpPr/>
            <p:nvPr/>
          </p:nvSpPr>
          <p:spPr>
            <a:xfrm>
              <a:off x="4693671" y="0"/>
              <a:ext cx="2891434" cy="1273408"/>
            </a:xfrm>
            <a:custGeom>
              <a:rect b="b" l="l" r="r" t="t"/>
              <a:pathLst>
                <a:path extrusionOk="0" h="1273408" w="2891434">
                  <a:moveTo>
                    <a:pt x="0" y="0"/>
                  </a:moveTo>
                  <a:lnTo>
                    <a:pt x="2891434" y="0"/>
                  </a:lnTo>
                  <a:lnTo>
                    <a:pt x="2891434" y="1273408"/>
                  </a:lnTo>
                  <a:lnTo>
                    <a:pt x="0" y="12734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-9594" r="-125284" t="0"/>
              </a:stretch>
            </a:blipFill>
            <a:ln>
              <a:noFill/>
            </a:ln>
          </p:spPr>
        </p:sp>
        <p:sp>
          <p:nvSpPr>
            <p:cNvPr id="119" name="Google Shape;119;p1"/>
            <p:cNvSpPr/>
            <p:nvPr/>
          </p:nvSpPr>
          <p:spPr>
            <a:xfrm>
              <a:off x="7585105" y="58924"/>
              <a:ext cx="3158707" cy="1155560"/>
            </a:xfrm>
            <a:custGeom>
              <a:rect b="b" l="l" r="r" t="t"/>
              <a:pathLst>
                <a:path extrusionOk="0" h="1155560" w="3158707">
                  <a:moveTo>
                    <a:pt x="0" y="0"/>
                  </a:moveTo>
                  <a:lnTo>
                    <a:pt x="3158707" y="0"/>
                  </a:lnTo>
                  <a:lnTo>
                    <a:pt x="3158707" y="1155560"/>
                  </a:lnTo>
                  <a:lnTo>
                    <a:pt x="0" y="11555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20" name="Google Shape;120;p1"/>
          <p:cNvSpPr txBox="1"/>
          <p:nvPr/>
        </p:nvSpPr>
        <p:spPr>
          <a:xfrm>
            <a:off x="3643603" y="211127"/>
            <a:ext cx="14123399" cy="60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8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FFFFFF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4th IWA-YWP SPAIN NATIONAL CONFERENCE                                                BILBAO 2024</a:t>
            </a:r>
            <a:endParaRPr b="1" i="0" sz="3600" u="none" cap="none" strike="noStrike">
              <a:solidFill>
                <a:srgbClr val="FFFFFF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cxnSp>
        <p:nvCxnSpPr>
          <p:cNvPr id="121" name="Google Shape;121;p1"/>
          <p:cNvCxnSpPr/>
          <p:nvPr/>
        </p:nvCxnSpPr>
        <p:spPr>
          <a:xfrm flipH="1" rot="10800000">
            <a:off x="11323078" y="549764"/>
            <a:ext cx="4069322" cy="21736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1"/>
          <p:cNvSpPr txBox="1"/>
          <p:nvPr/>
        </p:nvSpPr>
        <p:spPr>
          <a:xfrm>
            <a:off x="2512093" y="3475288"/>
            <a:ext cx="141234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808" u="none" cap="none" strike="noStrike">
                <a:solidFill>
                  <a:srgbClr val="009FE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TITULO TITULO TITULO TITULO TITULO TITULO TITULO TITULO TITULO TITULO TITULO TITULO TITULO TITULO TITULO TITULO TITULO TITULO TITULO TITULO TITULO TITULO TITULO TITULO TITULO TITULO TITULO TITULO</a:t>
            </a:r>
            <a:endParaRPr b="1" i="0" sz="3808" u="none" cap="none" strike="noStrike">
              <a:solidFill>
                <a:srgbClr val="009FE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2614675" y="6474173"/>
            <a:ext cx="14123400" cy="21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808" u="none" cap="none" strike="noStrike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AUTOR</a:t>
            </a:r>
            <a:r>
              <a:rPr b="0" baseline="30000" i="0" lang="es-ES" sz="3808" u="none" cap="none" strike="noStrike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1</a:t>
            </a:r>
            <a:r>
              <a:rPr b="0" i="0" lang="es-ES" sz="3808" u="none" cap="none" strike="noStrike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, *Co-Autor 1, **Co-Autor 2</a:t>
            </a:r>
            <a:endParaRPr/>
          </a:p>
          <a:p>
            <a:pPr indent="0" lvl="0" marL="0" marR="0" rtl="0" algn="just">
              <a:lnSpc>
                <a:spcPct val="148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600" u="none" cap="none" strike="noStrike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*</a:t>
            </a:r>
            <a:r>
              <a:rPr b="0" i="1" lang="es-ES" sz="3200" u="none" cap="none" strike="noStrike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Entidad</a:t>
            </a:r>
            <a:endParaRPr b="0" i="1" sz="3200" u="none" cap="none" strike="noStrike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marR="0" rtl="0" algn="just">
              <a:lnSpc>
                <a:spcPct val="148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600" u="none" cap="none" strike="noStrike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**</a:t>
            </a:r>
            <a:r>
              <a:rPr b="0" i="1" lang="es-ES" sz="3200" u="none" cap="none" strike="noStrike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Entidad</a:t>
            </a:r>
            <a:endParaRPr b="0" baseline="30000" i="1" sz="3600" u="none" cap="none" strike="noStrike">
              <a:solidFill>
                <a:srgbClr val="00000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0" y="9678584"/>
            <a:ext cx="18288000" cy="608416"/>
          </a:xfrm>
          <a:prstGeom prst="rect">
            <a:avLst/>
          </a:prstGeom>
          <a:solidFill>
            <a:srgbClr val="FFFF00">
              <a:alpha val="2470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3808" u="none" cap="none" strike="noStrike">
                <a:solidFill>
                  <a:srgbClr val="0000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PUEDES INTRODUCIR AQUÍ EL LOGO DE TU ENTIDAD Y/O PROYECTO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"/>
          <p:cNvGrpSpPr/>
          <p:nvPr/>
        </p:nvGrpSpPr>
        <p:grpSpPr>
          <a:xfrm>
            <a:off x="451517" y="295803"/>
            <a:ext cx="17384966" cy="732897"/>
            <a:chOff x="0" y="9525"/>
            <a:chExt cx="23179954" cy="977196"/>
          </a:xfrm>
        </p:grpSpPr>
        <p:sp>
          <p:nvSpPr>
            <p:cNvPr id="130" name="Google Shape;130;p2"/>
            <p:cNvSpPr/>
            <p:nvPr/>
          </p:nvSpPr>
          <p:spPr>
            <a:xfrm>
              <a:off x="21483900" y="63588"/>
              <a:ext cx="1696054" cy="898969"/>
            </a:xfrm>
            <a:custGeom>
              <a:rect b="b" l="l" r="r" t="t"/>
              <a:pathLst>
                <a:path extrusionOk="0" h="898969" w="1696054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355" l="-9215" r="-8540" t="-9976"/>
              </a:stretch>
            </a:blipFill>
            <a:ln>
              <a:noFill/>
            </a:ln>
          </p:spPr>
        </p:sp>
        <p:sp>
          <p:nvSpPr>
            <p:cNvPr id="131" name="Google Shape;131;p2"/>
            <p:cNvSpPr/>
            <p:nvPr/>
          </p:nvSpPr>
          <p:spPr>
            <a:xfrm>
              <a:off x="7572837" y="49945"/>
              <a:ext cx="3092750" cy="926255"/>
            </a:xfrm>
            <a:custGeom>
              <a:rect b="b" l="l" r="r" t="t"/>
              <a:pathLst>
                <a:path extrusionOk="0" h="926255" w="3092750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5028" l="-10339" r="-9123" t="-17934"/>
              </a:stretch>
            </a:blipFill>
            <a:ln>
              <a:noFill/>
            </a:ln>
          </p:spPr>
        </p:sp>
        <p:sp>
          <p:nvSpPr>
            <p:cNvPr id="132" name="Google Shape;132;p2"/>
            <p:cNvSpPr/>
            <p:nvPr/>
          </p:nvSpPr>
          <p:spPr>
            <a:xfrm>
              <a:off x="16788778" y="49945"/>
              <a:ext cx="3883900" cy="926255"/>
            </a:xfrm>
            <a:custGeom>
              <a:rect b="b" l="l" r="r" t="t"/>
              <a:pathLst>
                <a:path extrusionOk="0" h="926255" w="3883900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3" name="Google Shape;133;p2"/>
            <p:cNvSpPr/>
            <p:nvPr/>
          </p:nvSpPr>
          <p:spPr>
            <a:xfrm>
              <a:off x="11476809" y="39423"/>
              <a:ext cx="2150960" cy="947298"/>
            </a:xfrm>
            <a:custGeom>
              <a:rect b="b" l="l" r="r" t="t"/>
              <a:pathLst>
                <a:path extrusionOk="0" h="947298" w="2150960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9594" r="-125284" t="0"/>
              </a:stretch>
            </a:blipFill>
            <a:ln>
              <a:noFill/>
            </a:ln>
          </p:spPr>
        </p:sp>
        <p:sp>
          <p:nvSpPr>
            <p:cNvPr id="134" name="Google Shape;134;p2"/>
            <p:cNvSpPr/>
            <p:nvPr/>
          </p:nvSpPr>
          <p:spPr>
            <a:xfrm>
              <a:off x="13627769" y="83257"/>
              <a:ext cx="2349787" cy="859630"/>
            </a:xfrm>
            <a:custGeom>
              <a:rect b="b" l="l" r="r" t="t"/>
              <a:pathLst>
                <a:path extrusionOk="0" h="859630" w="2349787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5" name="Google Shape;135;p2"/>
            <p:cNvSpPr txBox="1"/>
            <p:nvPr/>
          </p:nvSpPr>
          <p:spPr>
            <a:xfrm>
              <a:off x="0" y="9525"/>
              <a:ext cx="6761616" cy="964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1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496" u="none" cap="none" strike="noStrike">
                  <a:solidFill>
                    <a:srgbClr val="009FE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4th IWA-YWP SPAIN NATIONAL CONFERENCE</a:t>
              </a:r>
              <a:endParaRPr/>
            </a:p>
            <a:p>
              <a:pPr indent="0" lvl="0" marL="0" marR="0" rtl="0" algn="r">
                <a:lnSpc>
                  <a:spcPct val="111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496" u="none" cap="none" strike="noStrike">
                  <a:solidFill>
                    <a:srgbClr val="009FE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2024 BILBAO</a:t>
              </a:r>
              <a:endParaRPr/>
            </a:p>
          </p:txBody>
        </p:sp>
      </p:grpSp>
      <p:grpSp>
        <p:nvGrpSpPr>
          <p:cNvPr id="136" name="Google Shape;136;p2"/>
          <p:cNvGrpSpPr/>
          <p:nvPr/>
        </p:nvGrpSpPr>
        <p:grpSpPr>
          <a:xfrm>
            <a:off x="0" y="10108199"/>
            <a:ext cx="18288000" cy="178801"/>
            <a:chOff x="0" y="-9525"/>
            <a:chExt cx="8126035" cy="79448"/>
          </a:xfrm>
        </p:grpSpPr>
        <p:sp>
          <p:nvSpPr>
            <p:cNvPr id="137" name="Google Shape;137;p2"/>
            <p:cNvSpPr/>
            <p:nvPr/>
          </p:nvSpPr>
          <p:spPr>
            <a:xfrm>
              <a:off x="0" y="0"/>
              <a:ext cx="8126035" cy="69923"/>
            </a:xfrm>
            <a:custGeom>
              <a:rect b="b" l="l" r="r" t="t"/>
              <a:pathLst>
                <a:path extrusionOk="0" h="69923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4"/>
              </a:srgbClr>
            </a:solidFill>
            <a:ln>
              <a:noFill/>
            </a:ln>
          </p:spPr>
        </p:sp>
        <p:sp>
          <p:nvSpPr>
            <p:cNvPr id="138" name="Google Shape;138;p2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0" y="-21436"/>
            <a:ext cx="18288000" cy="178801"/>
            <a:chOff x="0" y="-9525"/>
            <a:chExt cx="8126035" cy="79448"/>
          </a:xfrm>
        </p:grpSpPr>
        <p:sp>
          <p:nvSpPr>
            <p:cNvPr id="140" name="Google Shape;140;p2"/>
            <p:cNvSpPr/>
            <p:nvPr/>
          </p:nvSpPr>
          <p:spPr>
            <a:xfrm>
              <a:off x="0" y="0"/>
              <a:ext cx="8126035" cy="69923"/>
            </a:xfrm>
            <a:custGeom>
              <a:rect b="b" l="l" r="r" t="t"/>
              <a:pathLst>
                <a:path extrusionOk="0" h="69923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4"/>
              </a:srgbClr>
            </a:solidFill>
            <a:ln>
              <a:noFill/>
            </a:ln>
          </p:spPr>
        </p:sp>
        <p:sp>
          <p:nvSpPr>
            <p:cNvPr id="141" name="Google Shape;141;p2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2"/>
          <p:cNvSpPr/>
          <p:nvPr/>
        </p:nvSpPr>
        <p:spPr>
          <a:xfrm>
            <a:off x="0" y="157365"/>
            <a:ext cx="18288000" cy="990600"/>
          </a:xfrm>
          <a:prstGeom prst="rect">
            <a:avLst/>
          </a:prstGeom>
          <a:solidFill>
            <a:srgbClr val="DCE6F2">
              <a:alpha val="4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609600" y="2645900"/>
            <a:ext cx="10515600" cy="45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Explique aquí los datos </a:t>
            </a:r>
            <a:r>
              <a:rPr lang="es-ES" sz="4400">
                <a:solidFill>
                  <a:srgbClr val="FF8E0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MÁS IMPORTANTES</a:t>
            </a:r>
            <a:r>
              <a:rPr lang="es-ES" sz="4000">
                <a:solidFill>
                  <a:schemeClr val="dk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 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para introducir el problema // caso. </a:t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b="1" lang="es-ES" sz="4000">
                <a:solidFill>
                  <a:srgbClr val="043B7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Dato 1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: Breve explicación</a:t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Light"/>
              <a:buChar char="•"/>
            </a:pPr>
            <a:r>
              <a:rPr b="1" lang="es-ES" sz="4000">
                <a:solidFill>
                  <a:srgbClr val="043B7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Dato 2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: Breve explicación</a:t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Light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…</a:t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609600" y="1348745"/>
            <a:ext cx="10515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Pts val="4400"/>
              <a:buFont typeface="Barlow Condensed Medium"/>
              <a:buNone/>
            </a:pPr>
            <a:r>
              <a:rPr lang="es-ES" sz="4400">
                <a:solidFill>
                  <a:srgbClr val="009FE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INTRODUCCIÓN </a:t>
            </a:r>
            <a:endParaRPr/>
          </a:p>
        </p:txBody>
      </p:sp>
      <p:sp>
        <p:nvSpPr>
          <p:cNvPr id="145" name="Google Shape;145;p2"/>
          <p:cNvSpPr txBox="1"/>
          <p:nvPr>
            <p:ph idx="12" type="sldNum"/>
          </p:nvPr>
        </p:nvSpPr>
        <p:spPr>
          <a:xfrm>
            <a:off x="15702883" y="94740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3000"/>
              <a:t>‹#›</a:t>
            </a:fld>
            <a:endParaRPr sz="3000"/>
          </a:p>
        </p:txBody>
      </p:sp>
      <p:sp>
        <p:nvSpPr>
          <p:cNvPr id="146" name="Google Shape;146;p2"/>
          <p:cNvSpPr txBox="1"/>
          <p:nvPr/>
        </p:nvSpPr>
        <p:spPr>
          <a:xfrm>
            <a:off x="11654430" y="9333955"/>
            <a:ext cx="594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Figura 1: cómo poner el título de la figura. (Fuente: YWP)</a:t>
            </a:r>
            <a:endParaRPr/>
          </a:p>
        </p:txBody>
      </p:sp>
      <p:pic>
        <p:nvPicPr>
          <p:cNvPr id="147" name="Google Shape;14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731221" y="5325559"/>
            <a:ext cx="5832783" cy="39117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8" name="Google Shape;148;p2"/>
          <p:cNvGraphicFramePr/>
          <p:nvPr/>
        </p:nvGraphicFramePr>
        <p:xfrm>
          <a:off x="11731221" y="2153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{ED8B6333-1267-4603-BA48-14B1FEAA481F}</a:tableStyleId>
              </a:tblPr>
              <a:tblGrid>
                <a:gridCol w="2395975"/>
                <a:gridCol w="1155025"/>
                <a:gridCol w="1164575"/>
                <a:gridCol w="1126400"/>
              </a:tblGrid>
              <a:tr h="71287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Values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2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Value 1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1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2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3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Value 2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4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5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6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Value 3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7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8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9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Value 4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10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11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12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9" name="Google Shape;149;p2"/>
          <p:cNvSpPr txBox="1"/>
          <p:nvPr/>
        </p:nvSpPr>
        <p:spPr>
          <a:xfrm>
            <a:off x="11625426" y="1707027"/>
            <a:ext cx="594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8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Tabla 1: cómo poner el título de la tabla. (Fuente: YWP) </a:t>
            </a:r>
            <a:endParaRPr/>
          </a:p>
        </p:txBody>
      </p:sp>
      <p:sp>
        <p:nvSpPr>
          <p:cNvPr id="150" name="Google Shape;150;p2"/>
          <p:cNvSpPr txBox="1"/>
          <p:nvPr/>
        </p:nvSpPr>
        <p:spPr>
          <a:xfrm>
            <a:off x="710125" y="7225300"/>
            <a:ext cx="105156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Para las </a:t>
            </a:r>
            <a:r>
              <a:rPr lang="es-ES" sz="4000" u="sng">
                <a:solidFill>
                  <a:srgbClr val="009FE3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figuras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y </a:t>
            </a:r>
            <a:r>
              <a:rPr lang="es-ES" sz="4000" u="sng">
                <a:solidFill>
                  <a:srgbClr val="009FE3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tablas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:</a:t>
            </a:r>
            <a:endParaRPr sz="4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Preferentemente sobre la zona blanca, y con fondo blanco</a:t>
            </a:r>
            <a:endParaRPr>
              <a:solidFill>
                <a:schemeClr val="dk1"/>
              </a:solidFill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Dimensiones adecuadas</a:t>
            </a:r>
            <a:endParaRPr>
              <a:solidFill>
                <a:schemeClr val="dk1"/>
              </a:solidFill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No hace falta poner todos los datos, ni todas las figuras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g2ff93073e01_0_136"/>
          <p:cNvGrpSpPr/>
          <p:nvPr/>
        </p:nvGrpSpPr>
        <p:grpSpPr>
          <a:xfrm>
            <a:off x="451517" y="295803"/>
            <a:ext cx="17384966" cy="814500"/>
            <a:chOff x="0" y="9525"/>
            <a:chExt cx="23179954" cy="1086000"/>
          </a:xfrm>
        </p:grpSpPr>
        <p:sp>
          <p:nvSpPr>
            <p:cNvPr id="156" name="Google Shape;156;g2ff93073e01_0_136"/>
            <p:cNvSpPr/>
            <p:nvPr/>
          </p:nvSpPr>
          <p:spPr>
            <a:xfrm>
              <a:off x="21483900" y="63588"/>
              <a:ext cx="1696054" cy="898969"/>
            </a:xfrm>
            <a:custGeom>
              <a:rect b="b" l="l" r="r" t="t"/>
              <a:pathLst>
                <a:path extrusionOk="0" h="898969" w="1696054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349" l="-9219" r="-8539" t="-9979"/>
              </a:stretch>
            </a:blipFill>
            <a:ln>
              <a:noFill/>
            </a:ln>
          </p:spPr>
        </p:sp>
        <p:sp>
          <p:nvSpPr>
            <p:cNvPr id="157" name="Google Shape;157;g2ff93073e01_0_136"/>
            <p:cNvSpPr/>
            <p:nvPr/>
          </p:nvSpPr>
          <p:spPr>
            <a:xfrm>
              <a:off x="7572837" y="49945"/>
              <a:ext cx="3092750" cy="926255"/>
            </a:xfrm>
            <a:custGeom>
              <a:rect b="b" l="l" r="r" t="t"/>
              <a:pathLst>
                <a:path extrusionOk="0" h="926255" w="3092750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5029" l="-10339" r="-9119" t="-17929"/>
              </a:stretch>
            </a:blipFill>
            <a:ln>
              <a:noFill/>
            </a:ln>
          </p:spPr>
        </p:sp>
        <p:sp>
          <p:nvSpPr>
            <p:cNvPr id="158" name="Google Shape;158;g2ff93073e01_0_136"/>
            <p:cNvSpPr/>
            <p:nvPr/>
          </p:nvSpPr>
          <p:spPr>
            <a:xfrm>
              <a:off x="16788778" y="49945"/>
              <a:ext cx="3883900" cy="926255"/>
            </a:xfrm>
            <a:custGeom>
              <a:rect b="b" l="l" r="r" t="t"/>
              <a:pathLst>
                <a:path extrusionOk="0" h="926255" w="3883900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g2ff93073e01_0_136"/>
            <p:cNvSpPr/>
            <p:nvPr/>
          </p:nvSpPr>
          <p:spPr>
            <a:xfrm>
              <a:off x="11476809" y="39423"/>
              <a:ext cx="2150960" cy="947298"/>
            </a:xfrm>
            <a:custGeom>
              <a:rect b="b" l="l" r="r" t="t"/>
              <a:pathLst>
                <a:path extrusionOk="0" h="947298" w="2150960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9587" r="-125286" t="0"/>
              </a:stretch>
            </a:blipFill>
            <a:ln>
              <a:noFill/>
            </a:ln>
          </p:spPr>
        </p:sp>
        <p:sp>
          <p:nvSpPr>
            <p:cNvPr id="160" name="Google Shape;160;g2ff93073e01_0_136"/>
            <p:cNvSpPr/>
            <p:nvPr/>
          </p:nvSpPr>
          <p:spPr>
            <a:xfrm>
              <a:off x="13627769" y="83257"/>
              <a:ext cx="2349787" cy="859630"/>
            </a:xfrm>
            <a:custGeom>
              <a:rect b="b" l="l" r="r" t="t"/>
              <a:pathLst>
                <a:path extrusionOk="0" h="859630" w="2349787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g2ff93073e01_0_136"/>
            <p:cNvSpPr txBox="1"/>
            <p:nvPr/>
          </p:nvSpPr>
          <p:spPr>
            <a:xfrm>
              <a:off x="0" y="9525"/>
              <a:ext cx="6761700" cy="10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1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496" u="none" cap="none" strike="noStrike">
                  <a:solidFill>
                    <a:srgbClr val="009FE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4th IWA-YWP SPAIN NATIONAL CONFERENCE</a:t>
              </a:r>
              <a:endParaRPr/>
            </a:p>
            <a:p>
              <a:pPr indent="0" lvl="0" marL="0" marR="0" rtl="0" algn="r">
                <a:lnSpc>
                  <a:spcPct val="111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496" u="none" cap="none" strike="noStrike">
                  <a:solidFill>
                    <a:srgbClr val="009FE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2024 BILBAO</a:t>
              </a:r>
              <a:endParaRPr/>
            </a:p>
          </p:txBody>
        </p:sp>
      </p:grpSp>
      <p:grpSp>
        <p:nvGrpSpPr>
          <p:cNvPr id="162" name="Google Shape;162;g2ff93073e01_0_136"/>
          <p:cNvGrpSpPr/>
          <p:nvPr/>
        </p:nvGrpSpPr>
        <p:grpSpPr>
          <a:xfrm>
            <a:off x="0" y="10108199"/>
            <a:ext cx="18287788" cy="178915"/>
            <a:chOff x="0" y="-9525"/>
            <a:chExt cx="8126100" cy="79500"/>
          </a:xfrm>
        </p:grpSpPr>
        <p:sp>
          <p:nvSpPr>
            <p:cNvPr id="163" name="Google Shape;163;g2ff93073e01_0_136"/>
            <p:cNvSpPr/>
            <p:nvPr/>
          </p:nvSpPr>
          <p:spPr>
            <a:xfrm>
              <a:off x="0" y="0"/>
              <a:ext cx="8126035" cy="69923"/>
            </a:xfrm>
            <a:custGeom>
              <a:rect b="b" l="l" r="r" t="t"/>
              <a:pathLst>
                <a:path extrusionOk="0" h="69923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0"/>
              </a:srgbClr>
            </a:solidFill>
            <a:ln>
              <a:noFill/>
            </a:ln>
          </p:spPr>
        </p:sp>
        <p:sp>
          <p:nvSpPr>
            <p:cNvPr id="164" name="Google Shape;164;g2ff93073e01_0_136"/>
            <p:cNvSpPr txBox="1"/>
            <p:nvPr/>
          </p:nvSpPr>
          <p:spPr>
            <a:xfrm>
              <a:off x="0" y="-9525"/>
              <a:ext cx="8126100" cy="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g2ff93073e01_0_136"/>
          <p:cNvGrpSpPr/>
          <p:nvPr/>
        </p:nvGrpSpPr>
        <p:grpSpPr>
          <a:xfrm>
            <a:off x="0" y="-21436"/>
            <a:ext cx="18287788" cy="178915"/>
            <a:chOff x="0" y="-9525"/>
            <a:chExt cx="8126100" cy="79500"/>
          </a:xfrm>
        </p:grpSpPr>
        <p:sp>
          <p:nvSpPr>
            <p:cNvPr id="166" name="Google Shape;166;g2ff93073e01_0_136"/>
            <p:cNvSpPr/>
            <p:nvPr/>
          </p:nvSpPr>
          <p:spPr>
            <a:xfrm>
              <a:off x="0" y="0"/>
              <a:ext cx="8126035" cy="69923"/>
            </a:xfrm>
            <a:custGeom>
              <a:rect b="b" l="l" r="r" t="t"/>
              <a:pathLst>
                <a:path extrusionOk="0" h="69923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0"/>
              </a:srgbClr>
            </a:solidFill>
            <a:ln>
              <a:noFill/>
            </a:ln>
          </p:spPr>
        </p:sp>
        <p:sp>
          <p:nvSpPr>
            <p:cNvPr id="167" name="Google Shape;167;g2ff93073e01_0_136"/>
            <p:cNvSpPr txBox="1"/>
            <p:nvPr/>
          </p:nvSpPr>
          <p:spPr>
            <a:xfrm>
              <a:off x="0" y="-9525"/>
              <a:ext cx="8126100" cy="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g2ff93073e01_0_136"/>
          <p:cNvSpPr/>
          <p:nvPr/>
        </p:nvSpPr>
        <p:spPr>
          <a:xfrm>
            <a:off x="0" y="157365"/>
            <a:ext cx="18288000" cy="990600"/>
          </a:xfrm>
          <a:prstGeom prst="rect">
            <a:avLst/>
          </a:prstGeom>
          <a:solidFill>
            <a:srgbClr val="DCE6F2">
              <a:alpha val="4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ff93073e01_0_136"/>
          <p:cNvSpPr txBox="1"/>
          <p:nvPr/>
        </p:nvSpPr>
        <p:spPr>
          <a:xfrm>
            <a:off x="609600" y="1348745"/>
            <a:ext cx="10515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Pts val="4400"/>
              <a:buFont typeface="Barlow Condensed Medium"/>
              <a:buNone/>
            </a:pPr>
            <a:r>
              <a:rPr lang="es-ES" sz="4400">
                <a:solidFill>
                  <a:srgbClr val="009FE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RESULTADOS</a:t>
            </a:r>
            <a:r>
              <a:rPr lang="es-ES" sz="4400">
                <a:solidFill>
                  <a:srgbClr val="009FE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endParaRPr/>
          </a:p>
        </p:txBody>
      </p:sp>
      <p:sp>
        <p:nvSpPr>
          <p:cNvPr id="170" name="Google Shape;170;g2ff93073e01_0_136"/>
          <p:cNvSpPr txBox="1"/>
          <p:nvPr>
            <p:ph idx="12" type="sldNum"/>
          </p:nvPr>
        </p:nvSpPr>
        <p:spPr>
          <a:xfrm>
            <a:off x="15702883" y="947407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3000"/>
              <a:t>‹#›</a:t>
            </a:fld>
            <a:endParaRPr sz="3000"/>
          </a:p>
        </p:txBody>
      </p:sp>
      <p:sp>
        <p:nvSpPr>
          <p:cNvPr id="171" name="Google Shape;171;g2ff93073e01_0_136"/>
          <p:cNvSpPr txBox="1"/>
          <p:nvPr/>
        </p:nvSpPr>
        <p:spPr>
          <a:xfrm>
            <a:off x="11654430" y="9333955"/>
            <a:ext cx="594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8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Figura 1: cómo poner el título de la figura. (Fuente: YWP)</a:t>
            </a:r>
            <a:endParaRPr/>
          </a:p>
        </p:txBody>
      </p:sp>
      <p:pic>
        <p:nvPicPr>
          <p:cNvPr id="172" name="Google Shape;172;g2ff93073e01_0_1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731221" y="5325559"/>
            <a:ext cx="5832783" cy="39117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Google Shape;173;g2ff93073e01_0_136"/>
          <p:cNvGraphicFramePr/>
          <p:nvPr/>
        </p:nvGraphicFramePr>
        <p:xfrm>
          <a:off x="11731221" y="2153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{ED8B6333-1267-4603-BA48-14B1FEAA481F}</a:tableStyleId>
              </a:tblPr>
              <a:tblGrid>
                <a:gridCol w="2395975"/>
                <a:gridCol w="1155025"/>
                <a:gridCol w="1164575"/>
                <a:gridCol w="1126400"/>
              </a:tblGrid>
              <a:tr h="71287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Values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52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Value 1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1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2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3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Value 2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4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5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6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1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Value 3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7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8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9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Value 4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10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11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Barlow Condensed Light"/>
                        <a:buNone/>
                      </a:pPr>
                      <a:r>
                        <a:rPr b="0" i="0" lang="es-ES" sz="2400" u="none" cap="none" strike="noStrike">
                          <a:solidFill>
                            <a:srgbClr val="000000"/>
                          </a:solidFill>
                          <a:latin typeface="Barlow Condensed Light"/>
                          <a:ea typeface="Barlow Condensed Light"/>
                          <a:cs typeface="Barlow Condensed Light"/>
                          <a:sym typeface="Barlow Condensed Light"/>
                        </a:rPr>
                        <a:t>12</a:t>
                      </a:r>
                      <a:endParaRPr sz="1800" u="none" cap="none" strike="noStrike">
                        <a:latin typeface="Barlow Condensed Light"/>
                        <a:ea typeface="Barlow Condensed Light"/>
                        <a:cs typeface="Barlow Condensed Light"/>
                        <a:sym typeface="Barlow Condensed Light"/>
                      </a:endParaRPr>
                    </a:p>
                  </a:txBody>
                  <a:tcPr marT="9525" marB="0" marR="9525" marL="95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4" name="Google Shape;174;g2ff93073e01_0_136"/>
          <p:cNvSpPr txBox="1"/>
          <p:nvPr/>
        </p:nvSpPr>
        <p:spPr>
          <a:xfrm>
            <a:off x="11625426" y="1707027"/>
            <a:ext cx="594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8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Tabla 1: cómo poner el título de la tabla. (Fuente: YWP) </a:t>
            </a:r>
            <a:endParaRPr/>
          </a:p>
        </p:txBody>
      </p:sp>
      <p:sp>
        <p:nvSpPr>
          <p:cNvPr id="175" name="Google Shape;175;g2ff93073e01_0_136"/>
          <p:cNvSpPr txBox="1"/>
          <p:nvPr/>
        </p:nvSpPr>
        <p:spPr>
          <a:xfrm>
            <a:off x="609600" y="2645900"/>
            <a:ext cx="10515600" cy="45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Explique aquí los resultados // conclusiones obtenidos. </a:t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b="1" lang="es-ES" sz="4000">
                <a:solidFill>
                  <a:srgbClr val="043B7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Resultado 1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: Breve explicación</a:t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b="1" lang="es-ES" sz="4000">
                <a:solidFill>
                  <a:srgbClr val="043B7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Resultado 2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: Breve explicación</a:t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Light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…</a:t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  <p:sp>
        <p:nvSpPr>
          <p:cNvPr id="176" name="Google Shape;176;g2ff93073e01_0_136"/>
          <p:cNvSpPr txBox="1"/>
          <p:nvPr/>
        </p:nvSpPr>
        <p:spPr>
          <a:xfrm>
            <a:off x="710125" y="7225300"/>
            <a:ext cx="105156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Para las </a:t>
            </a:r>
            <a:r>
              <a:rPr lang="es-ES" sz="4000" u="sng">
                <a:solidFill>
                  <a:srgbClr val="009FE3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figuras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y </a:t>
            </a:r>
            <a:r>
              <a:rPr lang="es-ES" sz="4000" u="sng">
                <a:solidFill>
                  <a:srgbClr val="009FE3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tablas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:</a:t>
            </a:r>
            <a:endParaRPr sz="4000">
              <a:solidFill>
                <a:schemeClr val="dk1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Preferentemente sobre la zona blanca, y con fondo blanco</a:t>
            </a:r>
            <a:endParaRPr>
              <a:solidFill>
                <a:schemeClr val="dk1"/>
              </a:solidFill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Dimensiones adecuadas</a:t>
            </a:r>
            <a:endParaRPr>
              <a:solidFill>
                <a:schemeClr val="dk1"/>
              </a:solidFill>
            </a:endParaRPr>
          </a:p>
          <a:p>
            <a:pPr indent="-254000" lvl="0" marL="228611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No hace falta poner todos los datos, ni todas las figuras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8"/>
          <p:cNvGrpSpPr/>
          <p:nvPr/>
        </p:nvGrpSpPr>
        <p:grpSpPr>
          <a:xfrm>
            <a:off x="451517" y="295803"/>
            <a:ext cx="17384966" cy="732897"/>
            <a:chOff x="0" y="9525"/>
            <a:chExt cx="23179954" cy="977196"/>
          </a:xfrm>
        </p:grpSpPr>
        <p:sp>
          <p:nvSpPr>
            <p:cNvPr id="182" name="Google Shape;182;p8"/>
            <p:cNvSpPr/>
            <p:nvPr/>
          </p:nvSpPr>
          <p:spPr>
            <a:xfrm>
              <a:off x="21483900" y="63588"/>
              <a:ext cx="1696054" cy="898969"/>
            </a:xfrm>
            <a:custGeom>
              <a:rect b="b" l="l" r="r" t="t"/>
              <a:pathLst>
                <a:path extrusionOk="0" h="898969" w="1696054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355" l="-9215" r="-8540" t="-9976"/>
              </a:stretch>
            </a:blipFill>
            <a:ln>
              <a:noFill/>
            </a:ln>
          </p:spPr>
        </p:sp>
        <p:sp>
          <p:nvSpPr>
            <p:cNvPr id="183" name="Google Shape;183;p8"/>
            <p:cNvSpPr/>
            <p:nvPr/>
          </p:nvSpPr>
          <p:spPr>
            <a:xfrm>
              <a:off x="7572837" y="49945"/>
              <a:ext cx="3092750" cy="926255"/>
            </a:xfrm>
            <a:custGeom>
              <a:rect b="b" l="l" r="r" t="t"/>
              <a:pathLst>
                <a:path extrusionOk="0" h="926255" w="3092750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5028" l="-10339" r="-9123" t="-17934"/>
              </a:stretch>
            </a:blipFill>
            <a:ln>
              <a:noFill/>
            </a:ln>
          </p:spPr>
        </p:sp>
        <p:sp>
          <p:nvSpPr>
            <p:cNvPr id="184" name="Google Shape;184;p8"/>
            <p:cNvSpPr/>
            <p:nvPr/>
          </p:nvSpPr>
          <p:spPr>
            <a:xfrm>
              <a:off x="16788778" y="49945"/>
              <a:ext cx="3883900" cy="926255"/>
            </a:xfrm>
            <a:custGeom>
              <a:rect b="b" l="l" r="r" t="t"/>
              <a:pathLst>
                <a:path extrusionOk="0" h="926255" w="3883900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8"/>
            <p:cNvSpPr/>
            <p:nvPr/>
          </p:nvSpPr>
          <p:spPr>
            <a:xfrm>
              <a:off x="11476809" y="39423"/>
              <a:ext cx="2150960" cy="947298"/>
            </a:xfrm>
            <a:custGeom>
              <a:rect b="b" l="l" r="r" t="t"/>
              <a:pathLst>
                <a:path extrusionOk="0" h="947298" w="2150960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9594" r="-125284" t="0"/>
              </a:stretch>
            </a:blipFill>
            <a:ln>
              <a:noFill/>
            </a:ln>
          </p:spPr>
        </p:sp>
        <p:sp>
          <p:nvSpPr>
            <p:cNvPr id="186" name="Google Shape;186;p8"/>
            <p:cNvSpPr/>
            <p:nvPr/>
          </p:nvSpPr>
          <p:spPr>
            <a:xfrm>
              <a:off x="13627769" y="83257"/>
              <a:ext cx="2349787" cy="859630"/>
            </a:xfrm>
            <a:custGeom>
              <a:rect b="b" l="l" r="r" t="t"/>
              <a:pathLst>
                <a:path extrusionOk="0" h="859630" w="2349787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8"/>
            <p:cNvSpPr txBox="1"/>
            <p:nvPr/>
          </p:nvSpPr>
          <p:spPr>
            <a:xfrm>
              <a:off x="0" y="9525"/>
              <a:ext cx="6761616" cy="964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1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96">
                  <a:solidFill>
                    <a:srgbClr val="009FE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4th IWA-YWP SPAIN NATIONAL CONFERENCE</a:t>
              </a:r>
              <a:endParaRPr/>
            </a:p>
            <a:p>
              <a:pPr indent="0" lvl="0" marL="0" marR="0" rtl="0" algn="r">
                <a:lnSpc>
                  <a:spcPct val="111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96">
                  <a:solidFill>
                    <a:srgbClr val="009FE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2024 BILBAO</a:t>
              </a:r>
              <a:endParaRPr/>
            </a:p>
          </p:txBody>
        </p:sp>
      </p:grpSp>
      <p:grpSp>
        <p:nvGrpSpPr>
          <p:cNvPr id="188" name="Google Shape;188;p8"/>
          <p:cNvGrpSpPr/>
          <p:nvPr/>
        </p:nvGrpSpPr>
        <p:grpSpPr>
          <a:xfrm>
            <a:off x="0" y="10108199"/>
            <a:ext cx="18288000" cy="178801"/>
            <a:chOff x="0" y="-9525"/>
            <a:chExt cx="8126035" cy="79448"/>
          </a:xfrm>
        </p:grpSpPr>
        <p:sp>
          <p:nvSpPr>
            <p:cNvPr id="189" name="Google Shape;189;p8"/>
            <p:cNvSpPr/>
            <p:nvPr/>
          </p:nvSpPr>
          <p:spPr>
            <a:xfrm>
              <a:off x="0" y="0"/>
              <a:ext cx="8126035" cy="69923"/>
            </a:xfrm>
            <a:custGeom>
              <a:rect b="b" l="l" r="r" t="t"/>
              <a:pathLst>
                <a:path extrusionOk="0" h="69923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4"/>
              </a:srgbClr>
            </a:solidFill>
            <a:ln>
              <a:noFill/>
            </a:ln>
          </p:spPr>
        </p:sp>
        <p:sp>
          <p:nvSpPr>
            <p:cNvPr id="190" name="Google Shape;190;p8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8"/>
          <p:cNvGrpSpPr/>
          <p:nvPr/>
        </p:nvGrpSpPr>
        <p:grpSpPr>
          <a:xfrm>
            <a:off x="0" y="-21436"/>
            <a:ext cx="18288000" cy="178801"/>
            <a:chOff x="0" y="-9525"/>
            <a:chExt cx="8126035" cy="79448"/>
          </a:xfrm>
        </p:grpSpPr>
        <p:sp>
          <p:nvSpPr>
            <p:cNvPr id="192" name="Google Shape;192;p8"/>
            <p:cNvSpPr/>
            <p:nvPr/>
          </p:nvSpPr>
          <p:spPr>
            <a:xfrm>
              <a:off x="0" y="0"/>
              <a:ext cx="8126035" cy="69923"/>
            </a:xfrm>
            <a:custGeom>
              <a:rect b="b" l="l" r="r" t="t"/>
              <a:pathLst>
                <a:path extrusionOk="0" h="69923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4"/>
              </a:srgbClr>
            </a:solidFill>
            <a:ln>
              <a:noFill/>
            </a:ln>
          </p:spPr>
        </p:sp>
        <p:sp>
          <p:nvSpPr>
            <p:cNvPr id="193" name="Google Shape;193;p8"/>
            <p:cNvSpPr txBox="1"/>
            <p:nvPr/>
          </p:nvSpPr>
          <p:spPr>
            <a:xfrm>
              <a:off x="0" y="-9525"/>
              <a:ext cx="8126035" cy="79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8"/>
          <p:cNvSpPr txBox="1"/>
          <p:nvPr/>
        </p:nvSpPr>
        <p:spPr>
          <a:xfrm>
            <a:off x="6146699" y="2959726"/>
            <a:ext cx="5080201" cy="8809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Condensed Medium"/>
              <a:buNone/>
            </a:pPr>
            <a:r>
              <a:rPr lang="es-ES" sz="44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Agradecimientos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655747" y="4892528"/>
            <a:ext cx="16976505" cy="5035750"/>
          </a:xfrm>
          <a:custGeom>
            <a:rect b="b" l="l" r="r" t="t"/>
            <a:pathLst>
              <a:path extrusionOk="0" h="5444246" w="18288000">
                <a:moveTo>
                  <a:pt x="0" y="0"/>
                </a:moveTo>
                <a:lnTo>
                  <a:pt x="18288000" y="0"/>
                </a:lnTo>
                <a:lnTo>
                  <a:pt x="18288000" y="5444246"/>
                </a:lnTo>
                <a:lnTo>
                  <a:pt x="0" y="5444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51000"/>
            </a:blip>
            <a:stretch>
              <a:fillRect b="-3380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g2ff93073e01_0_0"/>
          <p:cNvGrpSpPr/>
          <p:nvPr/>
        </p:nvGrpSpPr>
        <p:grpSpPr>
          <a:xfrm>
            <a:off x="451517" y="295803"/>
            <a:ext cx="17384966" cy="814500"/>
            <a:chOff x="0" y="9525"/>
            <a:chExt cx="23179954" cy="1086000"/>
          </a:xfrm>
        </p:grpSpPr>
        <p:sp>
          <p:nvSpPr>
            <p:cNvPr id="202" name="Google Shape;202;g2ff93073e01_0_0"/>
            <p:cNvSpPr/>
            <p:nvPr/>
          </p:nvSpPr>
          <p:spPr>
            <a:xfrm>
              <a:off x="21483900" y="63588"/>
              <a:ext cx="1696054" cy="898969"/>
            </a:xfrm>
            <a:custGeom>
              <a:rect b="b" l="l" r="r" t="t"/>
              <a:pathLst>
                <a:path extrusionOk="0" h="898969" w="1696054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349" l="-9219" r="-8539" t="-9979"/>
              </a:stretch>
            </a:blipFill>
            <a:ln>
              <a:noFill/>
            </a:ln>
          </p:spPr>
        </p:sp>
        <p:sp>
          <p:nvSpPr>
            <p:cNvPr id="203" name="Google Shape;203;g2ff93073e01_0_0"/>
            <p:cNvSpPr/>
            <p:nvPr/>
          </p:nvSpPr>
          <p:spPr>
            <a:xfrm>
              <a:off x="7572837" y="49945"/>
              <a:ext cx="3092750" cy="926255"/>
            </a:xfrm>
            <a:custGeom>
              <a:rect b="b" l="l" r="r" t="t"/>
              <a:pathLst>
                <a:path extrusionOk="0" h="926255" w="3092750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5029" l="-10339" r="-9119" t="-17929"/>
              </a:stretch>
            </a:blipFill>
            <a:ln>
              <a:noFill/>
            </a:ln>
          </p:spPr>
        </p:sp>
        <p:sp>
          <p:nvSpPr>
            <p:cNvPr id="204" name="Google Shape;204;g2ff93073e01_0_0"/>
            <p:cNvSpPr/>
            <p:nvPr/>
          </p:nvSpPr>
          <p:spPr>
            <a:xfrm>
              <a:off x="16788778" y="49945"/>
              <a:ext cx="3883900" cy="926255"/>
            </a:xfrm>
            <a:custGeom>
              <a:rect b="b" l="l" r="r" t="t"/>
              <a:pathLst>
                <a:path extrusionOk="0" h="926255" w="3883900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5" name="Google Shape;205;g2ff93073e01_0_0"/>
            <p:cNvSpPr/>
            <p:nvPr/>
          </p:nvSpPr>
          <p:spPr>
            <a:xfrm>
              <a:off x="11476809" y="39423"/>
              <a:ext cx="2150960" cy="947298"/>
            </a:xfrm>
            <a:custGeom>
              <a:rect b="b" l="l" r="r" t="t"/>
              <a:pathLst>
                <a:path extrusionOk="0" h="947298" w="2150960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9587" r="-125286" t="0"/>
              </a:stretch>
            </a:blipFill>
            <a:ln>
              <a:noFill/>
            </a:ln>
          </p:spPr>
        </p:sp>
        <p:sp>
          <p:nvSpPr>
            <p:cNvPr id="206" name="Google Shape;206;g2ff93073e01_0_0"/>
            <p:cNvSpPr/>
            <p:nvPr/>
          </p:nvSpPr>
          <p:spPr>
            <a:xfrm>
              <a:off x="13627769" y="83257"/>
              <a:ext cx="2349787" cy="859630"/>
            </a:xfrm>
            <a:custGeom>
              <a:rect b="b" l="l" r="r" t="t"/>
              <a:pathLst>
                <a:path extrusionOk="0" h="859630" w="2349787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7" name="Google Shape;207;g2ff93073e01_0_0"/>
            <p:cNvSpPr txBox="1"/>
            <p:nvPr/>
          </p:nvSpPr>
          <p:spPr>
            <a:xfrm>
              <a:off x="0" y="9525"/>
              <a:ext cx="6761700" cy="10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1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496" u="none" cap="none" strike="noStrike">
                  <a:solidFill>
                    <a:srgbClr val="009FE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4th IWA-YWP SPAIN NATIONAL CONFERENCE</a:t>
              </a:r>
              <a:endParaRPr/>
            </a:p>
            <a:p>
              <a:pPr indent="0" lvl="0" marL="0" marR="0" rtl="0" algn="r">
                <a:lnSpc>
                  <a:spcPct val="111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496" u="none" cap="none" strike="noStrike">
                  <a:solidFill>
                    <a:srgbClr val="009FE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2024 BILBAO</a:t>
              </a:r>
              <a:endParaRPr/>
            </a:p>
          </p:txBody>
        </p:sp>
      </p:grpSp>
      <p:grpSp>
        <p:nvGrpSpPr>
          <p:cNvPr id="208" name="Google Shape;208;g2ff93073e01_0_0"/>
          <p:cNvGrpSpPr/>
          <p:nvPr/>
        </p:nvGrpSpPr>
        <p:grpSpPr>
          <a:xfrm>
            <a:off x="0" y="10108199"/>
            <a:ext cx="18287788" cy="178915"/>
            <a:chOff x="0" y="-9525"/>
            <a:chExt cx="8126100" cy="79500"/>
          </a:xfrm>
        </p:grpSpPr>
        <p:sp>
          <p:nvSpPr>
            <p:cNvPr id="209" name="Google Shape;209;g2ff93073e01_0_0"/>
            <p:cNvSpPr/>
            <p:nvPr/>
          </p:nvSpPr>
          <p:spPr>
            <a:xfrm>
              <a:off x="0" y="0"/>
              <a:ext cx="8126035" cy="69923"/>
            </a:xfrm>
            <a:custGeom>
              <a:rect b="b" l="l" r="r" t="t"/>
              <a:pathLst>
                <a:path extrusionOk="0" h="69923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0"/>
              </a:srgbClr>
            </a:solidFill>
            <a:ln>
              <a:noFill/>
            </a:ln>
          </p:spPr>
        </p:sp>
        <p:sp>
          <p:nvSpPr>
            <p:cNvPr id="210" name="Google Shape;210;g2ff93073e01_0_0"/>
            <p:cNvSpPr txBox="1"/>
            <p:nvPr/>
          </p:nvSpPr>
          <p:spPr>
            <a:xfrm>
              <a:off x="0" y="-9525"/>
              <a:ext cx="8126100" cy="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g2ff93073e01_0_0"/>
          <p:cNvGrpSpPr/>
          <p:nvPr/>
        </p:nvGrpSpPr>
        <p:grpSpPr>
          <a:xfrm>
            <a:off x="0" y="-21436"/>
            <a:ext cx="18287788" cy="178915"/>
            <a:chOff x="0" y="-9525"/>
            <a:chExt cx="8126100" cy="79500"/>
          </a:xfrm>
        </p:grpSpPr>
        <p:sp>
          <p:nvSpPr>
            <p:cNvPr id="212" name="Google Shape;212;g2ff93073e01_0_0"/>
            <p:cNvSpPr/>
            <p:nvPr/>
          </p:nvSpPr>
          <p:spPr>
            <a:xfrm>
              <a:off x="0" y="0"/>
              <a:ext cx="8126035" cy="69923"/>
            </a:xfrm>
            <a:custGeom>
              <a:rect b="b" l="l" r="r" t="t"/>
              <a:pathLst>
                <a:path extrusionOk="0" h="69923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0"/>
              </a:srgbClr>
            </a:solidFill>
            <a:ln>
              <a:noFill/>
            </a:ln>
          </p:spPr>
        </p:sp>
        <p:sp>
          <p:nvSpPr>
            <p:cNvPr id="213" name="Google Shape;213;g2ff93073e01_0_0"/>
            <p:cNvSpPr txBox="1"/>
            <p:nvPr/>
          </p:nvSpPr>
          <p:spPr>
            <a:xfrm>
              <a:off x="0" y="-9525"/>
              <a:ext cx="8126100" cy="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g2ff93073e01_0_0"/>
          <p:cNvSpPr/>
          <p:nvPr/>
        </p:nvSpPr>
        <p:spPr>
          <a:xfrm>
            <a:off x="0" y="157365"/>
            <a:ext cx="18288000" cy="990600"/>
          </a:xfrm>
          <a:prstGeom prst="rect">
            <a:avLst/>
          </a:prstGeom>
          <a:solidFill>
            <a:srgbClr val="DCE6F2">
              <a:alpha val="4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ff93073e01_0_0"/>
          <p:cNvSpPr txBox="1"/>
          <p:nvPr/>
        </p:nvSpPr>
        <p:spPr>
          <a:xfrm>
            <a:off x="953504" y="2255769"/>
            <a:ext cx="10515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E01"/>
              </a:buClr>
              <a:buSzPts val="4400"/>
              <a:buFont typeface="Barlow Condensed Medium"/>
              <a:buNone/>
            </a:pPr>
            <a:r>
              <a:rPr b="0" i="0" lang="es-ES" sz="4400" u="none" cap="none" strike="noStrike">
                <a:solidFill>
                  <a:srgbClr val="FF8E0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Colores de referencia</a:t>
            </a:r>
            <a:endParaRPr/>
          </a:p>
        </p:txBody>
      </p:sp>
      <p:grpSp>
        <p:nvGrpSpPr>
          <p:cNvPr id="216" name="Google Shape;216;g2ff93073e01_0_0"/>
          <p:cNvGrpSpPr/>
          <p:nvPr/>
        </p:nvGrpSpPr>
        <p:grpSpPr>
          <a:xfrm>
            <a:off x="1017227" y="3275946"/>
            <a:ext cx="1314764" cy="4280676"/>
            <a:chOff x="3143936" y="1536530"/>
            <a:chExt cx="1314764" cy="4280676"/>
          </a:xfrm>
        </p:grpSpPr>
        <p:sp>
          <p:nvSpPr>
            <p:cNvPr id="217" name="Google Shape;217;g2ff93073e01_0_0"/>
            <p:cNvSpPr/>
            <p:nvPr/>
          </p:nvSpPr>
          <p:spPr>
            <a:xfrm>
              <a:off x="3143937" y="1536531"/>
              <a:ext cx="537900" cy="5379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g2ff93073e01_0_0"/>
            <p:cNvSpPr/>
            <p:nvPr/>
          </p:nvSpPr>
          <p:spPr>
            <a:xfrm>
              <a:off x="3143937" y="2285086"/>
              <a:ext cx="537900" cy="537900"/>
            </a:xfrm>
            <a:prstGeom prst="rect">
              <a:avLst/>
            </a:prstGeom>
            <a:solidFill>
              <a:srgbClr val="83AB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g2ff93073e01_0_0"/>
            <p:cNvSpPr/>
            <p:nvPr/>
          </p:nvSpPr>
          <p:spPr>
            <a:xfrm>
              <a:off x="3143937" y="3033641"/>
              <a:ext cx="537900" cy="537900"/>
            </a:xfrm>
            <a:prstGeom prst="rect">
              <a:avLst/>
            </a:prstGeom>
            <a:solidFill>
              <a:srgbClr val="9ECA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g2ff93073e01_0_0"/>
            <p:cNvSpPr/>
            <p:nvPr/>
          </p:nvSpPr>
          <p:spPr>
            <a:xfrm>
              <a:off x="3143937" y="3782196"/>
              <a:ext cx="537900" cy="537900"/>
            </a:xfrm>
            <a:prstGeom prst="rect">
              <a:avLst/>
            </a:prstGeom>
            <a:solidFill>
              <a:srgbClr val="B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g2ff93073e01_0_0"/>
            <p:cNvSpPr/>
            <p:nvPr/>
          </p:nvSpPr>
          <p:spPr>
            <a:xfrm>
              <a:off x="3920800" y="2285085"/>
              <a:ext cx="537900" cy="537900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g2ff93073e01_0_0"/>
            <p:cNvSpPr/>
            <p:nvPr/>
          </p:nvSpPr>
          <p:spPr>
            <a:xfrm>
              <a:off x="3920800" y="3033640"/>
              <a:ext cx="537900" cy="537900"/>
            </a:xfrm>
            <a:prstGeom prst="rect">
              <a:avLst/>
            </a:prstGeom>
            <a:solidFill>
              <a:srgbClr val="FFD7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g2ff93073e01_0_0"/>
            <p:cNvSpPr/>
            <p:nvPr/>
          </p:nvSpPr>
          <p:spPr>
            <a:xfrm>
              <a:off x="3920800" y="3782195"/>
              <a:ext cx="537900" cy="537900"/>
            </a:xfrm>
            <a:prstGeom prst="rect">
              <a:avLst/>
            </a:prstGeom>
            <a:solidFill>
              <a:srgbClr val="FFEC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g2ff93073e01_0_0"/>
            <p:cNvSpPr/>
            <p:nvPr/>
          </p:nvSpPr>
          <p:spPr>
            <a:xfrm>
              <a:off x="3920800" y="1536530"/>
              <a:ext cx="537900" cy="537900"/>
            </a:xfrm>
            <a:prstGeom prst="rect">
              <a:avLst/>
            </a:prstGeom>
            <a:solidFill>
              <a:srgbClr val="FF8E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g2ff93073e01_0_0"/>
            <p:cNvSpPr/>
            <p:nvPr/>
          </p:nvSpPr>
          <p:spPr>
            <a:xfrm>
              <a:off x="3143936" y="5279306"/>
              <a:ext cx="537900" cy="537900"/>
            </a:xfrm>
            <a:prstGeom prst="rect">
              <a:avLst/>
            </a:prstGeom>
            <a:solidFill>
              <a:srgbClr val="043B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g2ff93073e01_0_0"/>
            <p:cNvSpPr/>
            <p:nvPr/>
          </p:nvSpPr>
          <p:spPr>
            <a:xfrm>
              <a:off x="3143937" y="4530751"/>
              <a:ext cx="537900" cy="537900"/>
            </a:xfrm>
            <a:prstGeom prst="rect">
              <a:avLst/>
            </a:prstGeom>
            <a:solidFill>
              <a:srgbClr val="7890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g2ff93073e01_0_0"/>
          <p:cNvGrpSpPr/>
          <p:nvPr/>
        </p:nvGrpSpPr>
        <p:grpSpPr>
          <a:xfrm>
            <a:off x="3541281" y="3323629"/>
            <a:ext cx="4269565" cy="4280676"/>
            <a:chOff x="1172436" y="1690687"/>
            <a:chExt cx="1314764" cy="4280676"/>
          </a:xfrm>
        </p:grpSpPr>
        <p:sp>
          <p:nvSpPr>
            <p:cNvPr id="228" name="Google Shape;228;g2ff93073e01_0_0"/>
            <p:cNvSpPr/>
            <p:nvPr/>
          </p:nvSpPr>
          <p:spPr>
            <a:xfrm>
              <a:off x="1172437" y="1690688"/>
              <a:ext cx="537900" cy="5379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#009FE3</a:t>
              </a:r>
              <a:endParaRPr/>
            </a:p>
          </p:txBody>
        </p:sp>
        <p:sp>
          <p:nvSpPr>
            <p:cNvPr id="229" name="Google Shape;229;g2ff93073e01_0_0"/>
            <p:cNvSpPr/>
            <p:nvPr/>
          </p:nvSpPr>
          <p:spPr>
            <a:xfrm>
              <a:off x="1172437" y="2439243"/>
              <a:ext cx="537900" cy="537900"/>
            </a:xfrm>
            <a:prstGeom prst="rect">
              <a:avLst/>
            </a:prstGeom>
            <a:solidFill>
              <a:srgbClr val="83AB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#83ABC8</a:t>
              </a:r>
              <a:endParaRPr/>
            </a:p>
          </p:txBody>
        </p:sp>
        <p:sp>
          <p:nvSpPr>
            <p:cNvPr id="230" name="Google Shape;230;g2ff93073e01_0_0"/>
            <p:cNvSpPr/>
            <p:nvPr/>
          </p:nvSpPr>
          <p:spPr>
            <a:xfrm>
              <a:off x="1172437" y="3187798"/>
              <a:ext cx="537900" cy="537900"/>
            </a:xfrm>
            <a:prstGeom prst="rect">
              <a:avLst/>
            </a:prstGeom>
            <a:solidFill>
              <a:srgbClr val="9ECA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#9ECAEB</a:t>
              </a:r>
              <a:endParaRPr/>
            </a:p>
          </p:txBody>
        </p:sp>
        <p:sp>
          <p:nvSpPr>
            <p:cNvPr id="231" name="Google Shape;231;g2ff93073e01_0_0"/>
            <p:cNvSpPr/>
            <p:nvPr/>
          </p:nvSpPr>
          <p:spPr>
            <a:xfrm>
              <a:off x="1172437" y="3936353"/>
              <a:ext cx="537900" cy="537900"/>
            </a:xfrm>
            <a:prstGeom prst="rect">
              <a:avLst/>
            </a:prstGeom>
            <a:solidFill>
              <a:srgbClr val="B7E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#B7E0FF</a:t>
              </a:r>
              <a:endParaRPr/>
            </a:p>
          </p:txBody>
        </p:sp>
        <p:sp>
          <p:nvSpPr>
            <p:cNvPr id="232" name="Google Shape;232;g2ff93073e01_0_0"/>
            <p:cNvSpPr/>
            <p:nvPr/>
          </p:nvSpPr>
          <p:spPr>
            <a:xfrm>
              <a:off x="1949300" y="2439242"/>
              <a:ext cx="537900" cy="537900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#FFBD59</a:t>
              </a:r>
              <a:endParaRPr/>
            </a:p>
          </p:txBody>
        </p:sp>
        <p:sp>
          <p:nvSpPr>
            <p:cNvPr id="233" name="Google Shape;233;g2ff93073e01_0_0"/>
            <p:cNvSpPr/>
            <p:nvPr/>
          </p:nvSpPr>
          <p:spPr>
            <a:xfrm>
              <a:off x="1949300" y="3187797"/>
              <a:ext cx="537900" cy="537900"/>
            </a:xfrm>
            <a:prstGeom prst="rect">
              <a:avLst/>
            </a:prstGeom>
            <a:solidFill>
              <a:srgbClr val="FFD7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#FFD75F</a:t>
              </a:r>
              <a:endParaRPr/>
            </a:p>
          </p:txBody>
        </p:sp>
        <p:sp>
          <p:nvSpPr>
            <p:cNvPr id="234" name="Google Shape;234;g2ff93073e01_0_0"/>
            <p:cNvSpPr/>
            <p:nvPr/>
          </p:nvSpPr>
          <p:spPr>
            <a:xfrm>
              <a:off x="1949300" y="3936352"/>
              <a:ext cx="537900" cy="537900"/>
            </a:xfrm>
            <a:prstGeom prst="rect">
              <a:avLst/>
            </a:prstGeom>
            <a:solidFill>
              <a:srgbClr val="FFEC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#FFECB1</a:t>
              </a:r>
              <a:endParaRPr/>
            </a:p>
          </p:txBody>
        </p:sp>
        <p:sp>
          <p:nvSpPr>
            <p:cNvPr id="235" name="Google Shape;235;g2ff93073e01_0_0"/>
            <p:cNvSpPr/>
            <p:nvPr/>
          </p:nvSpPr>
          <p:spPr>
            <a:xfrm>
              <a:off x="1949300" y="1690687"/>
              <a:ext cx="537900" cy="537900"/>
            </a:xfrm>
            <a:prstGeom prst="rect">
              <a:avLst/>
            </a:prstGeom>
            <a:solidFill>
              <a:srgbClr val="FF8E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#FF8E01</a:t>
              </a:r>
              <a:endParaRPr/>
            </a:p>
          </p:txBody>
        </p:sp>
        <p:sp>
          <p:nvSpPr>
            <p:cNvPr id="236" name="Google Shape;236;g2ff93073e01_0_0"/>
            <p:cNvSpPr/>
            <p:nvPr/>
          </p:nvSpPr>
          <p:spPr>
            <a:xfrm>
              <a:off x="1172436" y="5433463"/>
              <a:ext cx="537900" cy="537900"/>
            </a:xfrm>
            <a:prstGeom prst="rect">
              <a:avLst/>
            </a:prstGeom>
            <a:solidFill>
              <a:srgbClr val="043B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#043B76</a:t>
              </a:r>
              <a:endParaRPr/>
            </a:p>
          </p:txBody>
        </p:sp>
        <p:sp>
          <p:nvSpPr>
            <p:cNvPr id="237" name="Google Shape;237;g2ff93073e01_0_0"/>
            <p:cNvSpPr/>
            <p:nvPr/>
          </p:nvSpPr>
          <p:spPr>
            <a:xfrm>
              <a:off x="1172437" y="4684908"/>
              <a:ext cx="537900" cy="537900"/>
            </a:xfrm>
            <a:prstGeom prst="rect">
              <a:avLst/>
            </a:prstGeom>
            <a:solidFill>
              <a:srgbClr val="7890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E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#78909C</a:t>
              </a:r>
              <a:endParaRPr/>
            </a:p>
          </p:txBody>
        </p:sp>
      </p:grpSp>
      <p:sp>
        <p:nvSpPr>
          <p:cNvPr id="238" name="Google Shape;238;g2ff93073e01_0_0"/>
          <p:cNvSpPr txBox="1"/>
          <p:nvPr/>
        </p:nvSpPr>
        <p:spPr>
          <a:xfrm>
            <a:off x="9946599" y="2346400"/>
            <a:ext cx="10515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E01"/>
              </a:buClr>
              <a:buSzPts val="4400"/>
              <a:buFont typeface="Barlow Condensed Medium"/>
              <a:buNone/>
            </a:pPr>
            <a:r>
              <a:rPr b="0" i="0" lang="es-ES" sz="4400" u="none" cap="none" strike="noStrike">
                <a:solidFill>
                  <a:srgbClr val="FF8E0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Fuentes de </a:t>
            </a:r>
            <a:r>
              <a:rPr b="0" i="0" lang="es-ES" sz="4400" u="none" cap="none" strike="noStrike">
                <a:solidFill>
                  <a:srgbClr val="FF8E0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referencia</a:t>
            </a:r>
            <a:endParaRPr/>
          </a:p>
        </p:txBody>
      </p:sp>
      <p:sp>
        <p:nvSpPr>
          <p:cNvPr id="239" name="Google Shape;239;g2ff93073e01_0_0"/>
          <p:cNvSpPr txBox="1"/>
          <p:nvPr/>
        </p:nvSpPr>
        <p:spPr>
          <a:xfrm>
            <a:off x="9946599" y="3761551"/>
            <a:ext cx="6009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Barlow Condensed Light</a:t>
            </a:r>
            <a:endParaRPr/>
          </a:p>
          <a:p>
            <a:pPr indent="-25400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Barlow Condensed Medium</a:t>
            </a:r>
            <a:endParaRPr/>
          </a:p>
          <a:p>
            <a:pPr indent="-25400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Barlow Condensed SemiBold</a:t>
            </a:r>
            <a:endParaRPr b="0" i="0" sz="4000" u="none" cap="none" strike="noStrike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  <a:p>
            <a:pPr indent="-25400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ExtraBold"/>
                <a:ea typeface="Barlow Condensed ExtraBold"/>
                <a:cs typeface="Barlow Condensed ExtraBold"/>
                <a:sym typeface="Barlow Condensed ExtraBold"/>
              </a:rPr>
              <a:t>Barlow Condensed ExtraBold</a:t>
            </a:r>
            <a:endParaRPr b="0" i="0" sz="4000" u="none" cap="none" strike="noStrike">
              <a:solidFill>
                <a:schemeClr val="dk1"/>
              </a:solidFill>
              <a:latin typeface="Barlow Condensed ExtraBold"/>
              <a:ea typeface="Barlow Condensed ExtraBold"/>
              <a:cs typeface="Barlow Condensed ExtraBold"/>
              <a:sym typeface="Barlow Condensed ExtraBold"/>
            </a:endParaRPr>
          </a:p>
          <a:p>
            <a:pPr indent="-25400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rPr>
              <a:t>Barlow Condensed Black</a:t>
            </a:r>
            <a:endParaRPr/>
          </a:p>
          <a:p>
            <a:pPr indent="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ff93073e01_0_0"/>
          <p:cNvSpPr txBox="1"/>
          <p:nvPr/>
        </p:nvSpPr>
        <p:spPr>
          <a:xfrm>
            <a:off x="609600" y="1348745"/>
            <a:ext cx="10515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Pts val="4400"/>
              <a:buFont typeface="Barlow Condensed Medium"/>
              <a:buNone/>
            </a:pPr>
            <a:r>
              <a:rPr b="0" i="0" lang="es-ES" sz="4400" u="none" cap="none" strike="noStrike">
                <a:solidFill>
                  <a:srgbClr val="009FE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INSTRUCCIONES</a:t>
            </a:r>
            <a:endParaRPr/>
          </a:p>
        </p:txBody>
      </p:sp>
      <p:sp>
        <p:nvSpPr>
          <p:cNvPr id="241" name="Google Shape;241;g2ff93073e01_0_0"/>
          <p:cNvSpPr txBox="1"/>
          <p:nvPr>
            <p:ph idx="12" type="sldNum"/>
          </p:nvPr>
        </p:nvSpPr>
        <p:spPr>
          <a:xfrm>
            <a:off x="15702883" y="947407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3000"/>
              <a:t>‹#›</a:t>
            </a:fld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4"/>
          <p:cNvGrpSpPr/>
          <p:nvPr/>
        </p:nvGrpSpPr>
        <p:grpSpPr>
          <a:xfrm>
            <a:off x="451517" y="295803"/>
            <a:ext cx="17384966" cy="732897"/>
            <a:chOff x="0" y="9525"/>
            <a:chExt cx="23179954" cy="977196"/>
          </a:xfrm>
        </p:grpSpPr>
        <p:sp>
          <p:nvSpPr>
            <p:cNvPr id="247" name="Google Shape;247;p4"/>
            <p:cNvSpPr/>
            <p:nvPr/>
          </p:nvSpPr>
          <p:spPr>
            <a:xfrm>
              <a:off x="21483900" y="63588"/>
              <a:ext cx="1696054" cy="898969"/>
            </a:xfrm>
            <a:custGeom>
              <a:rect b="b" l="l" r="r" t="t"/>
              <a:pathLst>
                <a:path extrusionOk="0" h="898969" w="1696054">
                  <a:moveTo>
                    <a:pt x="0" y="0"/>
                  </a:moveTo>
                  <a:lnTo>
                    <a:pt x="1696054" y="0"/>
                  </a:lnTo>
                  <a:lnTo>
                    <a:pt x="1696054" y="898969"/>
                  </a:lnTo>
                  <a:lnTo>
                    <a:pt x="0" y="898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9349" l="-9219" r="-8539" t="-9979"/>
              </a:stretch>
            </a:blip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>
              <a:off x="7572837" y="49945"/>
              <a:ext cx="3092750" cy="926255"/>
            </a:xfrm>
            <a:custGeom>
              <a:rect b="b" l="l" r="r" t="t"/>
              <a:pathLst>
                <a:path extrusionOk="0" h="926255" w="3092750">
                  <a:moveTo>
                    <a:pt x="0" y="0"/>
                  </a:moveTo>
                  <a:lnTo>
                    <a:pt x="3092751" y="0"/>
                  </a:lnTo>
                  <a:lnTo>
                    <a:pt x="3092751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5029" l="-10339" r="-9119" t="-17929"/>
              </a:stretch>
            </a:blip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>
              <a:off x="16788778" y="49945"/>
              <a:ext cx="3883900" cy="926255"/>
            </a:xfrm>
            <a:custGeom>
              <a:rect b="b" l="l" r="r" t="t"/>
              <a:pathLst>
                <a:path extrusionOk="0" h="926255" w="3883900">
                  <a:moveTo>
                    <a:pt x="0" y="0"/>
                  </a:moveTo>
                  <a:lnTo>
                    <a:pt x="3883900" y="0"/>
                  </a:lnTo>
                  <a:lnTo>
                    <a:pt x="3883900" y="926255"/>
                  </a:lnTo>
                  <a:lnTo>
                    <a:pt x="0" y="92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0" name="Google Shape;250;p4"/>
            <p:cNvSpPr/>
            <p:nvPr/>
          </p:nvSpPr>
          <p:spPr>
            <a:xfrm>
              <a:off x="11476809" y="39423"/>
              <a:ext cx="2150960" cy="947298"/>
            </a:xfrm>
            <a:custGeom>
              <a:rect b="b" l="l" r="r" t="t"/>
              <a:pathLst>
                <a:path extrusionOk="0" h="947298" w="2150960">
                  <a:moveTo>
                    <a:pt x="0" y="0"/>
                  </a:moveTo>
                  <a:lnTo>
                    <a:pt x="2150960" y="0"/>
                  </a:lnTo>
                  <a:lnTo>
                    <a:pt x="2150960" y="947298"/>
                  </a:lnTo>
                  <a:lnTo>
                    <a:pt x="0" y="9472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9587" r="-125286" t="0"/>
              </a:stretch>
            </a:blip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>
              <a:off x="13627769" y="83257"/>
              <a:ext cx="2349787" cy="859630"/>
            </a:xfrm>
            <a:custGeom>
              <a:rect b="b" l="l" r="r" t="t"/>
              <a:pathLst>
                <a:path extrusionOk="0" h="859630" w="2349787">
                  <a:moveTo>
                    <a:pt x="0" y="0"/>
                  </a:moveTo>
                  <a:lnTo>
                    <a:pt x="2349787" y="0"/>
                  </a:lnTo>
                  <a:lnTo>
                    <a:pt x="2349787" y="859630"/>
                  </a:lnTo>
                  <a:lnTo>
                    <a:pt x="0" y="8596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2" name="Google Shape;252;p4"/>
            <p:cNvSpPr txBox="1"/>
            <p:nvPr/>
          </p:nvSpPr>
          <p:spPr>
            <a:xfrm>
              <a:off x="0" y="9525"/>
              <a:ext cx="6761700" cy="9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1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496" u="none" cap="none" strike="noStrike">
                  <a:solidFill>
                    <a:srgbClr val="009FE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4th IWA-YWP SPAIN NATIONAL CONFERENCE</a:t>
              </a:r>
              <a:endParaRPr/>
            </a:p>
            <a:p>
              <a:pPr indent="0" lvl="0" marL="0" marR="0" rtl="0" algn="r">
                <a:lnSpc>
                  <a:spcPct val="11197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ES" sz="2496" u="none" cap="none" strike="noStrike">
                  <a:solidFill>
                    <a:srgbClr val="009FE3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2024 BILBAO</a:t>
              </a:r>
              <a:endParaRPr/>
            </a:p>
          </p:txBody>
        </p:sp>
      </p:grpSp>
      <p:grpSp>
        <p:nvGrpSpPr>
          <p:cNvPr id="253" name="Google Shape;253;p4"/>
          <p:cNvGrpSpPr/>
          <p:nvPr/>
        </p:nvGrpSpPr>
        <p:grpSpPr>
          <a:xfrm>
            <a:off x="0" y="10108199"/>
            <a:ext cx="18287788" cy="178915"/>
            <a:chOff x="0" y="-9525"/>
            <a:chExt cx="8126100" cy="79500"/>
          </a:xfrm>
        </p:grpSpPr>
        <p:sp>
          <p:nvSpPr>
            <p:cNvPr id="254" name="Google Shape;254;p4"/>
            <p:cNvSpPr/>
            <p:nvPr/>
          </p:nvSpPr>
          <p:spPr>
            <a:xfrm>
              <a:off x="0" y="0"/>
              <a:ext cx="8126035" cy="69923"/>
            </a:xfrm>
            <a:custGeom>
              <a:rect b="b" l="l" r="r" t="t"/>
              <a:pathLst>
                <a:path extrusionOk="0" h="69923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0"/>
              </a:srgbClr>
            </a:solidFill>
            <a:ln>
              <a:noFill/>
            </a:ln>
          </p:spPr>
        </p:sp>
        <p:sp>
          <p:nvSpPr>
            <p:cNvPr id="255" name="Google Shape;255;p4"/>
            <p:cNvSpPr txBox="1"/>
            <p:nvPr/>
          </p:nvSpPr>
          <p:spPr>
            <a:xfrm>
              <a:off x="0" y="-9525"/>
              <a:ext cx="8126100" cy="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4"/>
          <p:cNvGrpSpPr/>
          <p:nvPr/>
        </p:nvGrpSpPr>
        <p:grpSpPr>
          <a:xfrm>
            <a:off x="0" y="-21436"/>
            <a:ext cx="18287788" cy="178915"/>
            <a:chOff x="0" y="-9525"/>
            <a:chExt cx="8126100" cy="79500"/>
          </a:xfrm>
        </p:grpSpPr>
        <p:sp>
          <p:nvSpPr>
            <p:cNvPr id="257" name="Google Shape;257;p4"/>
            <p:cNvSpPr/>
            <p:nvPr/>
          </p:nvSpPr>
          <p:spPr>
            <a:xfrm>
              <a:off x="0" y="0"/>
              <a:ext cx="8126035" cy="69923"/>
            </a:xfrm>
            <a:custGeom>
              <a:rect b="b" l="l" r="r" t="t"/>
              <a:pathLst>
                <a:path extrusionOk="0" h="69923" w="8126035">
                  <a:moveTo>
                    <a:pt x="0" y="0"/>
                  </a:moveTo>
                  <a:lnTo>
                    <a:pt x="8126035" y="0"/>
                  </a:lnTo>
                  <a:lnTo>
                    <a:pt x="8126035" y="69923"/>
                  </a:lnTo>
                  <a:lnTo>
                    <a:pt x="0" y="69923"/>
                  </a:lnTo>
                  <a:close/>
                </a:path>
              </a:pathLst>
            </a:custGeom>
            <a:solidFill>
              <a:srgbClr val="009FE3">
                <a:alpha val="91760"/>
              </a:srgbClr>
            </a:solidFill>
            <a:ln>
              <a:noFill/>
            </a:ln>
          </p:spPr>
        </p:sp>
        <p:sp>
          <p:nvSpPr>
            <p:cNvPr id="258" name="Google Shape;258;p4"/>
            <p:cNvSpPr txBox="1"/>
            <p:nvPr/>
          </p:nvSpPr>
          <p:spPr>
            <a:xfrm>
              <a:off x="0" y="-9525"/>
              <a:ext cx="8126100" cy="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950" lIns="40950" spcFirstLastPara="1" rIns="40950" wrap="square" tIns="40950">
              <a:noAutofit/>
            </a:bodyPr>
            <a:lstStyle/>
            <a:p>
              <a:pPr indent="0" lvl="0" marL="0" marR="0" rtl="0" algn="ctr">
                <a:lnSpc>
                  <a:spcPct val="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4"/>
          <p:cNvSpPr/>
          <p:nvPr/>
        </p:nvSpPr>
        <p:spPr>
          <a:xfrm>
            <a:off x="0" y="157365"/>
            <a:ext cx="18288000" cy="990600"/>
          </a:xfrm>
          <a:prstGeom prst="rect">
            <a:avLst/>
          </a:prstGeom>
          <a:solidFill>
            <a:srgbClr val="DCE6F2">
              <a:alpha val="4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"/>
          <p:cNvSpPr txBox="1"/>
          <p:nvPr/>
        </p:nvSpPr>
        <p:spPr>
          <a:xfrm>
            <a:off x="1187912" y="1749207"/>
            <a:ext cx="10515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FE3"/>
              </a:buClr>
              <a:buSzPts val="4400"/>
              <a:buFont typeface="Barlow Condensed Medium"/>
              <a:buNone/>
            </a:pPr>
            <a:r>
              <a:rPr b="0" i="0" lang="es-ES" sz="4400" u="none" cap="none" strike="noStrike">
                <a:solidFill>
                  <a:srgbClr val="009FE3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RECOMENDACIONES GENERALES</a:t>
            </a:r>
            <a:endParaRPr/>
          </a:p>
        </p:txBody>
      </p:sp>
      <p:sp>
        <p:nvSpPr>
          <p:cNvPr id="261" name="Google Shape;261;p4"/>
          <p:cNvSpPr txBox="1"/>
          <p:nvPr/>
        </p:nvSpPr>
        <p:spPr>
          <a:xfrm>
            <a:off x="1187900" y="2967824"/>
            <a:ext cx="15728400" cy="53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1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Use los colores de referencia con suficiente contraste y con moderación</a:t>
            </a:r>
            <a:endParaRPr/>
          </a:p>
          <a:p>
            <a:pPr indent="-25400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No abus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</a:t>
            </a:r>
            <a:r>
              <a:rPr b="0" i="0" lang="es-ES" sz="40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del texto</a:t>
            </a:r>
            <a:endParaRPr/>
          </a:p>
          <a:p>
            <a:pPr indent="-25400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Tenga cuidado con las combinaciones de colores vivos</a:t>
            </a:r>
            <a:endParaRPr/>
          </a:p>
          <a:p>
            <a:pPr indent="-25400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El te</a:t>
            </a:r>
            <a:r>
              <a:rPr b="0" i="0" lang="es-ES" sz="40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xto sobre foto de varios colores no se ve bien</a:t>
            </a:r>
            <a:endParaRPr/>
          </a:p>
          <a:p>
            <a:pPr indent="-25400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Las figuras deben tener un tamaño adecuado para poder interpretarlas bien</a:t>
            </a:r>
            <a:endParaRPr/>
          </a:p>
          <a:p>
            <a:pPr indent="-25400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s-ES" sz="40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Revis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 </a:t>
            </a:r>
            <a:r>
              <a:rPr b="0" i="0" lang="es-ES" sz="4000" u="none" cap="none" strike="noStrike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el tamaño de letra de las figuras para que pueda leerse correctamente</a:t>
            </a:r>
            <a:endParaRPr b="0" i="0" sz="4000" u="none" cap="none" strike="noStrike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-254000" lvl="0" marL="22861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Light"/>
              <a:buChar char="•"/>
            </a:pP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Recomendamos que las presentaciones de  microponencias consten de </a:t>
            </a:r>
            <a:r>
              <a:rPr b="1" lang="es-ES" sz="4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DOS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 diapositivas más la portada y diapositiva final (agradecimientos) para ajustarse al tiempo de presentación (</a:t>
            </a:r>
            <a:r>
              <a:rPr b="1" lang="es-ES" sz="4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3 minutos</a:t>
            </a:r>
            <a:r>
              <a:rPr lang="es-ES" sz="400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).</a:t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Barlow Condensed Light"/>
              <a:ea typeface="Barlow Condensed Light"/>
              <a:cs typeface="Barlow Condensed Light"/>
              <a:sym typeface="Barlow Condensed Light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"/>
          <p:cNvSpPr txBox="1"/>
          <p:nvPr>
            <p:ph idx="12" type="sldNum"/>
          </p:nvPr>
        </p:nvSpPr>
        <p:spPr>
          <a:xfrm>
            <a:off x="15702883" y="957123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3000"/>
              <a:t>‹#›</a:t>
            </a:fld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